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84042-ED80-4DBD-8487-B219E95C6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76CBD-4D73-42ED-9775-42250C44F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521E9-1118-4463-8FA8-2A51ACE6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C52D8-93B2-4153-BC89-83B88765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79B18-D4B7-48D5-890D-EBA4D888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1070F1-B758-44BB-AFCA-ED08EE27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77A51-7186-4813-A380-E498BBBB6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59691-47DB-40BA-8373-00126C5AB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CF49E-07B5-4982-BF8A-91740F5E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B6FD8-5710-4CCA-A9F5-B0553AAD0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594D1-B355-46A9-BF59-A31FD0523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81" r:id="rId2"/>
    <p:sldLayoutId id="2147485582" r:id="rId3"/>
    <p:sldLayoutId id="2147485583" r:id="rId4"/>
    <p:sldLayoutId id="2147485584" r:id="rId5"/>
    <p:sldLayoutId id="2147485585" r:id="rId6"/>
    <p:sldLayoutId id="2147485586" r:id="rId7"/>
    <p:sldLayoutId id="2147485587" r:id="rId8"/>
    <p:sldLayoutId id="2147485588" r:id="rId9"/>
    <p:sldLayoutId id="2147485589" r:id="rId10"/>
    <p:sldLayoutId id="21474855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12" Type="http://schemas.openxmlformats.org/officeDocument/2006/relationships/tags" Target="../tags/tag433.xml" /><Relationship Id="rId13" Type="http://schemas.openxmlformats.org/officeDocument/2006/relationships/tags" Target="../tags/tag434.xml" /><Relationship Id="rId14" Type="http://schemas.openxmlformats.org/officeDocument/2006/relationships/tags" Target="../tags/tag435.xml" /><Relationship Id="rId15" Type="http://schemas.openxmlformats.org/officeDocument/2006/relationships/tags" Target="../tags/tag436.xml" /><Relationship Id="rId16" Type="http://schemas.openxmlformats.org/officeDocument/2006/relationships/tags" Target="../tags/tag437.xml" /><Relationship Id="rId17" Type="http://schemas.openxmlformats.org/officeDocument/2006/relationships/tags" Target="../tags/tag438.xml" /><Relationship Id="rId18" Type="http://schemas.openxmlformats.org/officeDocument/2006/relationships/tags" Target="../tags/tag439.xml" /><Relationship Id="rId19" Type="http://schemas.openxmlformats.org/officeDocument/2006/relationships/tags" Target="../tags/tag440.xml" /><Relationship Id="rId2" Type="http://schemas.openxmlformats.org/officeDocument/2006/relationships/tags" Target="../tags/tag423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9.xml" /><Relationship Id="rId11" Type="http://schemas.openxmlformats.org/officeDocument/2006/relationships/tags" Target="../tags/tag450.xml" /><Relationship Id="rId12" Type="http://schemas.openxmlformats.org/officeDocument/2006/relationships/tags" Target="../tags/tag451.xml" /><Relationship Id="rId13" Type="http://schemas.openxmlformats.org/officeDocument/2006/relationships/tags" Target="../tags/tag452.xml" /><Relationship Id="rId14" Type="http://schemas.openxmlformats.org/officeDocument/2006/relationships/tags" Target="../tags/tag453.xml" /><Relationship Id="rId15" Type="http://schemas.openxmlformats.org/officeDocument/2006/relationships/tags" Target="../tags/tag454.xml" /><Relationship Id="rId16" Type="http://schemas.openxmlformats.org/officeDocument/2006/relationships/tags" Target="../tags/tag455.xml" /><Relationship Id="rId17" Type="http://schemas.openxmlformats.org/officeDocument/2006/relationships/tags" Target="../tags/tag456.xml" /><Relationship Id="rId18" Type="http://schemas.openxmlformats.org/officeDocument/2006/relationships/tags" Target="../tags/tag457.xml" /><Relationship Id="rId19" Type="http://schemas.openxmlformats.org/officeDocument/2006/relationships/tags" Target="../tags/tag458.xml" /><Relationship Id="rId2" Type="http://schemas.openxmlformats.org/officeDocument/2006/relationships/tags" Target="../tags/tag441.xml" /><Relationship Id="rId20" Type="http://schemas.openxmlformats.org/officeDocument/2006/relationships/tags" Target="../tags/tag459.xml" /><Relationship Id="rId21" Type="http://schemas.openxmlformats.org/officeDocument/2006/relationships/tags" Target="../tags/tag460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tags" Target="../tags/tag444.xml" /><Relationship Id="rId6" Type="http://schemas.openxmlformats.org/officeDocument/2006/relationships/tags" Target="../tags/tag445.xml" /><Relationship Id="rId7" Type="http://schemas.openxmlformats.org/officeDocument/2006/relationships/tags" Target="../tags/tag446.xml" /><Relationship Id="rId8" Type="http://schemas.openxmlformats.org/officeDocument/2006/relationships/tags" Target="../tags/tag447.xml" /><Relationship Id="rId9" Type="http://schemas.openxmlformats.org/officeDocument/2006/relationships/tags" Target="../tags/tag4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tags" Target="../tags/tag466.xml" /><Relationship Id="rId8" Type="http://schemas.openxmlformats.org/officeDocument/2006/relationships/tags" Target="../tags/tag467.xml" /><Relationship Id="rId9" Type="http://schemas.openxmlformats.org/officeDocument/2006/relationships/tags" Target="../tags/tag4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0.xml" /><Relationship Id="rId11" Type="http://schemas.openxmlformats.org/officeDocument/2006/relationships/tags" Target="../tags/tag481.xml" /><Relationship Id="rId12" Type="http://schemas.openxmlformats.org/officeDocument/2006/relationships/tags" Target="../tags/tag482.xml" /><Relationship Id="rId13" Type="http://schemas.openxmlformats.org/officeDocument/2006/relationships/tags" Target="../tags/tag483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tags" Target="../tags/tag477.xml" /><Relationship Id="rId8" Type="http://schemas.openxmlformats.org/officeDocument/2006/relationships/tags" Target="../tags/tag478.xml" /><Relationship Id="rId9" Type="http://schemas.openxmlformats.org/officeDocument/2006/relationships/tags" Target="../tags/tag4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2.xml" /><Relationship Id="rId11" Type="http://schemas.openxmlformats.org/officeDocument/2006/relationships/tags" Target="../tags/tag493.xml" /><Relationship Id="rId12" Type="http://schemas.openxmlformats.org/officeDocument/2006/relationships/tags" Target="../tags/tag494.xml" /><Relationship Id="rId13" Type="http://schemas.openxmlformats.org/officeDocument/2006/relationships/tags" Target="../tags/tag495.xml" /><Relationship Id="rId2" Type="http://schemas.openxmlformats.org/officeDocument/2006/relationships/tags" Target="../tags/tag484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tags" Target="../tags/tag488.xml" /><Relationship Id="rId7" Type="http://schemas.openxmlformats.org/officeDocument/2006/relationships/tags" Target="../tags/tag489.xml" /><Relationship Id="rId8" Type="http://schemas.openxmlformats.org/officeDocument/2006/relationships/tags" Target="../tags/tag490.xml" /><Relationship Id="rId9" Type="http://schemas.openxmlformats.org/officeDocument/2006/relationships/tags" Target="../tags/tag4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4.xml" /><Relationship Id="rId11" Type="http://schemas.openxmlformats.org/officeDocument/2006/relationships/tags" Target="../tags/tag505.xml" /><Relationship Id="rId12" Type="http://schemas.openxmlformats.org/officeDocument/2006/relationships/tags" Target="../tags/tag506.xml" /><Relationship Id="rId13" Type="http://schemas.openxmlformats.org/officeDocument/2006/relationships/tags" Target="../tags/tag507.xml" /><Relationship Id="rId2" Type="http://schemas.openxmlformats.org/officeDocument/2006/relationships/tags" Target="../tags/tag496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tags" Target="../tags/tag499.xml" /><Relationship Id="rId6" Type="http://schemas.openxmlformats.org/officeDocument/2006/relationships/tags" Target="../tags/tag500.xml" /><Relationship Id="rId7" Type="http://schemas.openxmlformats.org/officeDocument/2006/relationships/tags" Target="../tags/tag501.xml" /><Relationship Id="rId8" Type="http://schemas.openxmlformats.org/officeDocument/2006/relationships/tags" Target="../tags/tag502.xml" /><Relationship Id="rId9" Type="http://schemas.openxmlformats.org/officeDocument/2006/relationships/tags" Target="../tags/tag5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08.xml" /><Relationship Id="rId4" Type="http://schemas.openxmlformats.org/officeDocument/2006/relationships/tags" Target="../tags/tag509.xml" /><Relationship Id="rId5" Type="http://schemas.openxmlformats.org/officeDocument/2006/relationships/tags" Target="../tags/tag5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9.xml" /><Relationship Id="rId11" Type="http://schemas.openxmlformats.org/officeDocument/2006/relationships/tags" Target="../tags/tag520.xml" /><Relationship Id="rId12" Type="http://schemas.openxmlformats.org/officeDocument/2006/relationships/tags" Target="../tags/tag521.xml" /><Relationship Id="rId13" Type="http://schemas.openxmlformats.org/officeDocument/2006/relationships/tags" Target="../tags/tag522.xml" /><Relationship Id="rId2" Type="http://schemas.openxmlformats.org/officeDocument/2006/relationships/tags" Target="../tags/tag511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Relationship Id="rId6" Type="http://schemas.openxmlformats.org/officeDocument/2006/relationships/tags" Target="../tags/tag515.xml" /><Relationship Id="rId7" Type="http://schemas.openxmlformats.org/officeDocument/2006/relationships/tags" Target="../tags/tag516.xml" /><Relationship Id="rId8" Type="http://schemas.openxmlformats.org/officeDocument/2006/relationships/tags" Target="../tags/tag517.xml" /><Relationship Id="rId9" Type="http://schemas.openxmlformats.org/officeDocument/2006/relationships/tags" Target="../tags/tag5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42033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防控慢性疼痛策略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慢性疼痛的成因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慢性疼痛的危害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防控慢性疼痛的策略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慢性疼痛的预防和管理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社会支持和合作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慢性疼痛的成因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长期压力和紧张</a:t>
            </a:r>
            <a:endParaRPr lang="zh-CN" altLang="en-US"/>
          </a:p>
        </p:txBody>
      </p:sp>
      <p:sp>
        <p:nvSpPr>
          <p:cNvPr id="10504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长期压力和紧张可能导致肌肉紧张和疼痛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长期压力和紧张可能导致心理压力和焦虑，进而引发疼痛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长期压力和紧张可能导致睡眠质量下降，进而引发疼痛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长期压力和紧张可能导致免疫系统功能下降，进而引发疼痛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身体疾病和损伤</a:t>
            </a:r>
            <a:endParaRPr lang="zh-CN" altLang="en-US"/>
          </a:p>
        </p:txBody>
      </p:sp>
      <p:sp>
        <p:nvSpPr>
          <p:cNvPr id="10504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76888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0" name="矩形 4"/>
          <p:cNvSpPr/>
          <p:nvPr>
            <p:custDataLst>
              <p:tags r:id="rId3"/>
            </p:custDataLst>
          </p:nvPr>
        </p:nvSpPr>
        <p:spPr>
          <a:xfrm>
            <a:off x="851576" y="4113606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07165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血管疾病：如血管炎、血管痉挛等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76888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76" name="矩形 57"/>
          <p:cNvSpPr/>
          <p:nvPr>
            <p:custDataLst>
              <p:tags r:id="rId6"/>
            </p:custDataLst>
          </p:nvPr>
        </p:nvSpPr>
        <p:spPr>
          <a:xfrm>
            <a:off x="4404603" y="4113606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07165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内脏疾病：如胃痛、腹痛等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8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76888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2" name="矩形 61"/>
          <p:cNvSpPr/>
          <p:nvPr>
            <p:custDataLst>
              <p:tags r:id="rId9"/>
            </p:custDataLst>
          </p:nvPr>
        </p:nvSpPr>
        <p:spPr>
          <a:xfrm>
            <a:off x="7957631" y="4113606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8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07165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皮肤疾病：如皮肤炎、皮肤痛等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8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372230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88" name="矩形 65"/>
          <p:cNvSpPr/>
          <p:nvPr>
            <p:custDataLst>
              <p:tags r:id="rId12"/>
            </p:custDataLst>
          </p:nvPr>
        </p:nvSpPr>
        <p:spPr>
          <a:xfrm>
            <a:off x="838200" y="1716346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67439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骨骼疾病：如关节炎、骨质疏松等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9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372230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4" name="矩形 69"/>
          <p:cNvSpPr/>
          <p:nvPr>
            <p:custDataLst>
              <p:tags r:id="rId15"/>
            </p:custDataLst>
          </p:nvPr>
        </p:nvSpPr>
        <p:spPr>
          <a:xfrm>
            <a:off x="4390620" y="1716346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9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67439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肌肉疾病：如肌肉拉伤、肌肉萎缩等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9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372230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500" name="矩形 73"/>
          <p:cNvSpPr/>
          <p:nvPr>
            <p:custDataLst>
              <p:tags r:id="rId18"/>
            </p:custDataLst>
          </p:nvPr>
        </p:nvSpPr>
        <p:spPr>
          <a:xfrm>
            <a:off x="7943647" y="1716346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0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674396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神经疾病：如神经炎、神经痛等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心理因素和情绪问题</a:t>
            </a:r>
            <a:endParaRPr lang="zh-CN" altLang="en-US"/>
          </a:p>
        </p:txBody>
      </p:sp>
      <p:sp>
        <p:nvSpPr>
          <p:cNvPr id="10505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心理压力：长期紧张、焦虑、抑郁等情绪可能导致慢性疼痛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心理适应能力：心理适应能力差，容易受到外界刺激影响，可能导致慢性疼痛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心理暗示：过度关注疼痛，产生心理暗示，可能导致慢性疼痛加剧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情绪波动：情绪不稳定，容易激动、烦躁，可能导致慢性疼痛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生活习惯和环境因素</a:t>
            </a:r>
            <a:endParaRPr lang="zh-CN" altLang="en-US"/>
          </a:p>
        </p:txBody>
      </p:sp>
      <p:sp>
        <p:nvSpPr>
          <p:cNvPr id="105063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3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3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3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缺乏运动，导致肌肉萎缩和关节僵硬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长时间保持不良姿势，如久坐、久站等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精神压力过大，导致肌肉紧张和疼痛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环境因素，如噪音、空气污染等，影响身心健康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9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慢性疼痛的危害</a:t>
            </a:r>
            <a:endParaRPr lang="zh-CN" altLang="en-US"/>
          </a:p>
        </p:txBody>
      </p:sp>
      <p:sp>
        <p:nvSpPr>
          <p:cNvPr id="105069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影响生活质量和工作效率</a:t>
            </a:r>
            <a:endParaRPr lang="zh-CN" altLang="en-US"/>
          </a:p>
        </p:txBody>
      </p:sp>
      <p:sp>
        <p:nvSpPr>
          <p:cNvPr id="105101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慢性疼痛可能导致睡眠质量下降，影响日常生活和工作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慢性疼痛可能导致情绪波动，影响人际关系和社交活动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慢性疼痛可能导致工作效率下降，影响职业发展和个人成就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慢性疼痛可能导致生活质量下降，影响身心健康和幸福感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导致心理问题和社会隔离</a:t>
            </a:r>
            <a:endParaRPr lang="zh-CN" altLang="en-US"/>
          </a:p>
        </p:txBody>
      </p:sp>
      <p:sp>
        <p:nvSpPr>
          <p:cNvPr id="10510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8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8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慢性疼痛可能导致抑郁、焦虑等心理问题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9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9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慢性疼痛可能影响患者的社交活动，导致社会隔离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9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慢性疼痛可能影响患者的工作、学习和生活，导致生活质量下降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9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0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慢性疼痛可能使患者对药物产生依赖，影响身心健康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增加医疗负担和社会成本</a:t>
            </a:r>
            <a:endParaRPr lang="zh-CN" altLang="en-US"/>
          </a:p>
        </p:txBody>
      </p:sp>
      <p:sp>
        <p:nvSpPr>
          <p:cNvPr id="10511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152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54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慢性疼痛患者需要长期治疗和护理，增加了医疗资源的消耗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1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58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0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慢性疼痛可能导致患者无法正常工作和生活，增加了社会负担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1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164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慢性疼痛可能引发其他健康问题，如焦虑、抑郁等，增加了医疗和社会成本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166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0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2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慢性疼痛可能影响患者的生活质量和家庭关系，增加了社会成本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防控慢性疼痛的策略</a:t>
            </a:r>
            <a:endParaRPr lang="zh-CN" altLang="en-US"/>
          </a:p>
        </p:txBody>
      </p:sp>
      <p:sp>
        <p:nvSpPr>
          <p:cNvPr id="105121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健康的生活方式</a:t>
            </a:r>
            <a:endParaRPr lang="zh-CN" altLang="en-US"/>
          </a:p>
        </p:txBody>
      </p:sp>
      <p:sp>
        <p:nvSpPr>
          <p:cNvPr id="10515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42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4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保持良好的饮食习惯，避免过度摄入高脂肪、高糖、高盐的食物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8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0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坚持适量的运动，如散步、跑步、瑜伽等，提高身体素质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54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保持良好的睡眠质量，避免熬夜和过度劳累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56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0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2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学会放松和减压，避免过度紧张和焦虑，保持心情愉悦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https://d.book118.com/548142033057006026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7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防控慢性疼痛策略</vt:lpstr>
      <vt:lpstr>目录</vt:lpstr>
      <vt:lpstr>慢性疼痛的成因</vt:lpstr>
      <vt:lpstr>长期压力和紧张</vt:lpstr>
      <vt:lpstr>身体疾病和损伤</vt:lpstr>
      <vt:lpstr>心理因素和情绪问题</vt:lpstr>
      <vt:lpstr>生活习惯和环境因素</vt:lpstr>
      <vt:lpstr>慢性疼痛的危害</vt:lpstr>
      <vt:lpstr>影响生活质量和工作效率</vt:lpstr>
      <vt:lpstr>导致心理问题和社会隔离</vt:lpstr>
      <vt:lpstr>增加医疗负担和社会成本</vt:lpstr>
      <vt:lpstr>防控慢性疼痛的策略</vt:lpstr>
      <vt:lpstr>健康的生活方式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2024-09-03T16:24:50.558</cp:lastPrinted>
  <dcterms:created xsi:type="dcterms:W3CDTF">2024-09-03T08:24:50Z</dcterms:created>
  <dcterms:modified xsi:type="dcterms:W3CDTF">2024-09-03T08:24:53Z</dcterms:modified>
</cp:coreProperties>
</file>