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7C7B5-361F-49FB-A290-A73AD5984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18B80-2CEA-4E57-A278-1EDA15253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6BF78-8958-4D6C-A8E2-EFDA686D6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784D9-065B-480D-BC3B-3FE050A2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0268D-FB02-46BD-9647-33DFFEC6D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85F176-57D6-43C6-85B6-2886E022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BFE64-9B96-449F-9FFA-30AC7D07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1B420-8E08-4435-9C4F-E21B873BA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22183-5325-4E52-91B1-0A81B811C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51D26-E1BA-47A4-9B96-2F88A11F4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A1350-FD6B-4811-9D8C-A8EFBCBEC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42043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心理健康日策划案的活动流程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活动预算与筹款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心理健康是社会稳定的重要因素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提高全民心理健康水平有助于减少社会矛盾和冲突，维护社会稳定。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良好的心理健康有助于个人更好地应对生活中的挑战和压力，提高生活质量和工作效率。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心理健康与身体健康相互影响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心理健康与身体健康密切相关，心理问题可能引发身体疾病，反之亦然。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据调查显示，当前心理问题在各个年龄段和人群中普遍存在，包括焦虑、抑郁、压力等。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心理问题普遍存在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尽管心理问题普遍存在，但专业心理支持资源有限，许多人无法获得及时有效的帮助。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缺乏专业心理支持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心理问题不仅影响个人的生活质量和工作效率，还可能引发家庭和社会问题。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心理问题对个人和社会的影响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当前心理健康状况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75" r="24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通过策划心理健康日活动，提高公众对心理健康的关注和意识。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通过活动为公众提供专业的心理支持和帮助，让更多人获得帮助。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促进心理健康领域的交流与合作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策划心理健康日活动，促进心理健康领域的交流与合作，推动心理健康事业的发展。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策划心理健康日的初衷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组织心理健康知识讲座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邀请专家讲解心理健康的重要性、常见心理问题及应对方法，提高公众对心理健康的认知。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制作和分发心理健康宣传资料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设计宣传海报、手册和视频，通过线上线下渠道广泛传播，提醒人们关注自身及他人的心理健康。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组织专业心理咨询师提供现场咨询服务，解答人们关于心理健康的疑问，给予心理支持和建议。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通过团体辅导、心理疏导游戏等形式，帮助参与者释放压力、舒缓情绪，提升心理调适能力。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提供心理健康服务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开展心理疏导活动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设立心理健康咨询点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举办心理健康论坛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邀请业界专家、学者共同探讨心理健康领域的发展趋势、挑战与合作机会，促进信息交流与合作。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建立心理健康资源共享平台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整合线上线下资源，搭建一个可供各方参与、共享信息的平台，推动心理健康服务的普及和优化。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促进心理健康的交流与合作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选取理由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主题定义与选取理由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随着社会压力的增加，心理健康问题日益受到关注。选择“关爱心灵，共创美好”作为主题，能够引起公众共鸣，提高大家对心理健康的重视，同时传递积极向上的信息，鼓励人们追求更健康的生活。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心理健康日活动主题为“关爱心灵，共创美好”，旨在提高公众对心理健康的关注，促进个人和社会的心理健康水平。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关爱心灵，点亮生活的色彩。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该宣传语简洁明了，易于传播和记忆。它强调关爱心灵的重要性，并暗示通过关注心理健康，人们可以拥有更加美好的生活。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主题宣传语设计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以温暖的色调为主，如橙色、黄色等，以及积极向上的图案或图形，如心形、笑脸等。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视觉元素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视觉元素是传递活动主题的重要手段之一。选择温暖的色调可以营造出温馨、积极的氛围，而心形和笑脸等图案则能够直观地表达关爱和积极向上的信息。这些元素将有助于强化活动主题的传播效果。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设计理由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主题视觉元素设计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正式启动活动，介绍嘉宾和参与者，营造热烈氛围。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在活动开始时，主持人将介绍嘉宾和参与者，并发表简短的欢迎致辞。随后，嘉宾将进行开幕致辞，正式启动心理健康日活动。现场将进行热烈的氛围营造，为后续活动打下基础。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主题讲座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邀请专家进行心理健康主题演讲，分享知识和经验。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邀请专家进行心理健康主题演讲，分享知识和经验。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提供互动体验活动，让参与者亲身体验心理健康的实践操作。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在互动体验环节，将设置各种心理健康互动体验活动，如心理测试、心理游戏、角色扮演等。参与者可以在轻松愉快的氛围中亲身体验心理健康的实践操作，加深对心理健康的理解和认识。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https://d.book118.com/548142043042006044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2024-09-24T07:32:03.448</cp:lastPrinted>
  <dcterms:created xsi:type="dcterms:W3CDTF">2024-09-23T23:32:03Z</dcterms:created>
  <dcterms:modified xsi:type="dcterms:W3CDTF">2024-09-23T23:32:05Z</dcterms:modified>
</cp:coreProperties>
</file>