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1C09C-ED4E-43DE-B567-C8B0D73BE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78EDA-B1D1-4AD2-B751-CA1BFF53A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5061A-24E5-4332-8977-92E8B24D8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9023D-1753-4459-8150-9F8643E55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C8BC7-F4D5-485D-B226-974F0063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E799B1-392E-47F4-923D-FB772BACE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3E64F3-D98F-4E21-8267-11CD0AEF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B398D-CA98-4998-A38F-16EEAF1D0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5F7B7-BB7C-4019-AE01-FDEAD5267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FC77C-21AD-4810-8D80-5671DCEBE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F727C-9901-45D3-B1FD-11212D55F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 panose="00000a00000000000000" charset="-122"/>
                <a:ea typeface="MiSans Heavy" panose="00000a00000000000000" charset="-122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4300212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法律保护我们的人格尊严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人格尊严的定义</a:t>
            </a: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法律对人格尊严的保护</a:t>
            </a: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人格尊严受到侵害的情形</a:t>
            </a: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人格尊严受到侵害时的维权途径</a:t>
            </a: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如何维护自己的人格尊严</a:t>
            </a: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人格尊严的定义</a:t>
            </a:r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人格尊严的含义</a:t>
            </a:r>
          </a:p>
        </p:txBody>
      </p:sp>
      <p:sp>
        <p:nvSpPr>
          <p:cNvPr id="104911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人格尊严是指人作为人应受到的尊重和尊严</a:t>
            </a:r>
          </a:p>
        </p:txBody>
      </p:sp>
      <p:sp>
        <p:nvSpPr>
          <p:cNvPr id="104912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包括人身自由、人格尊严、人格独立、人格平等、人格公正和人格诚信等方面</a:t>
            </a:r>
          </a:p>
        </p:txBody>
      </p:sp>
      <p:sp>
        <p:nvSpPr>
          <p:cNvPr id="104913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3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是人的基本权利和人类文明的标志</a:t>
            </a:r>
          </a:p>
        </p:txBody>
      </p:sp>
      <p:sp>
        <p:nvSpPr>
          <p:cNvPr id="104913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需要法律的保护和维护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人格尊严的重要性</a:t>
            </a:r>
          </a:p>
        </p:txBody>
      </p:sp>
      <p:sp>
        <p:nvSpPr>
          <p:cNvPr id="104917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促进社会和谐与进步</a:t>
            </a:r>
          </a:p>
        </p:txBody>
      </p:sp>
      <p:sp>
        <p:nvSpPr>
          <p:cNvPr id="104919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推动法治建设与完善</a:t>
            </a:r>
          </a:p>
        </p:txBody>
      </p:sp>
      <p:sp>
        <p:nvSpPr>
          <p:cNvPr id="104919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维护人的尊严和价值</a:t>
            </a:r>
          </a:p>
        </p:txBody>
      </p:sp>
      <p:sp>
        <p:nvSpPr>
          <p:cNvPr id="104919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保障人的基本权利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法律对人格尊严的保护</a:t>
            </a:r>
          </a:p>
        </p:txBody>
      </p:sp>
      <p:sp>
        <p:nvSpPr>
          <p:cNvPr id="104923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宪法对人格尊严的保护</a:t>
            </a:r>
          </a:p>
        </p:txBody>
      </p:sp>
      <p:sp>
        <p:nvSpPr>
          <p:cNvPr id="104930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宪法规定公民的人格尊严受法律保护</a:t>
            </a:r>
          </a:p>
        </p:txBody>
      </p:sp>
      <p:sp>
        <p:nvSpPr>
          <p:cNvPr id="104931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宪法规定国家尊重和保障人权</a:t>
            </a:r>
          </a:p>
        </p:txBody>
      </p:sp>
      <p:sp>
        <p:nvSpPr>
          <p:cNvPr id="104931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宪法保障公民的基本权利</a:t>
            </a:r>
          </a:p>
        </p:txBody>
      </p:sp>
      <p:sp>
        <p:nvSpPr>
          <p:cNvPr id="104932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宪法规定人格尊严不受侵犯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民法典对人格尊严的保护</a:t>
            </a:r>
          </a:p>
        </p:txBody>
      </p:sp>
      <p:sp>
        <p:nvSpPr>
          <p:cNvPr id="104936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保护个人隐私和信息安全</a:t>
            </a:r>
          </a:p>
        </p:txBody>
      </p:sp>
      <p:sp>
        <p:nvSpPr>
          <p:cNvPr id="104938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维护公正、公平的社会环境</a:t>
            </a:r>
          </a:p>
        </p:txBody>
      </p:sp>
      <p:sp>
        <p:nvSpPr>
          <p:cNvPr id="104938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民法典明确人格尊严受法律保护</a:t>
            </a:r>
          </a:p>
        </p:txBody>
      </p:sp>
      <p:sp>
        <p:nvSpPr>
          <p:cNvPr id="104938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禁止以任何方式侮辱、诽谤他人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其他法律法规对人格尊严的保护</a:t>
            </a:r>
          </a:p>
        </p:txBody>
      </p:sp>
      <p:sp>
        <p:nvSpPr>
          <p:cNvPr id="10494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《宪法》对人格尊严的保护：规定了人格尊严的基本原则，保障公民的基本权利和自由</a:t>
            </a:r>
          </a:p>
        </p:txBody>
      </p:sp>
      <p:sp>
        <p:nvSpPr>
          <p:cNvPr id="10494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《民法典》对人格尊严的保护：规定了民事主体的人格权受法律保护，任何组织或者个人不得侵害他人的名誉、隐私等人格利益</a:t>
            </a:r>
          </a:p>
        </p:txBody>
      </p:sp>
      <p:sp>
        <p:nvSpPr>
          <p:cNvPr id="10494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《刑法》对人格尊严的保护：规定了侵犯人格尊严的犯罪行为，如侮辱、诽谤、侵犯公民个人信息等，将受到法律的制裁</a:t>
            </a:r>
          </a:p>
        </p:txBody>
      </p:sp>
      <p:sp>
        <p:nvSpPr>
          <p:cNvPr id="10494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其他法律法规对人格尊严的保护：如《未成年人保护法》、《妇女权益保障法》等，也规定了相应的保护措施，保障特定群体的权益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人格尊严受到侵害的情形</a:t>
            </a:r>
          </a:p>
        </p:txBody>
      </p:sp>
      <p:sp>
        <p:nvSpPr>
          <p:cNvPr id="104948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侮辱、诽谤等行为</a:t>
            </a:r>
          </a:p>
        </p:txBody>
      </p:sp>
      <p:sp>
        <p:nvSpPr>
          <p:cNvPr id="104954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5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侮辱行为：通过言语、文字等方式对他人进行侮辱，使其尊严受到侵害</a:t>
            </a:r>
          </a:p>
        </p:txBody>
      </p:sp>
      <p:sp>
        <p:nvSpPr>
          <p:cNvPr id="104955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5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5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诽谤行为：散布虚假信息，损害他人名誉，使其尊严受到侵害</a:t>
            </a:r>
          </a:p>
        </p:txBody>
      </p:sp>
      <p:sp>
        <p:nvSpPr>
          <p:cNvPr id="104956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6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法律责任：侮辱、诽谤等行为可能触犯法律，需承担相应的法律责任</a:t>
            </a:r>
          </a:p>
        </p:txBody>
      </p:sp>
      <p:sp>
        <p:nvSpPr>
          <p:cNvPr id="104956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保护措施：人格尊严受到侵害时，可以通过法律途径寻求保护，维护自身权益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侵犯隐私权的行为</a:t>
            </a:r>
          </a:p>
        </p:txBody>
      </p:sp>
      <p:sp>
        <p:nvSpPr>
          <p:cNvPr id="104960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侵犯他人隐私权的其他行为</a:t>
            </a:r>
          </a:p>
        </p:txBody>
      </p:sp>
      <p:sp>
        <p:nvSpPr>
          <p:cNvPr id="104961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非法获取他人隐私信息</a:t>
            </a:r>
          </a:p>
        </p:txBody>
      </p:sp>
      <p:sp>
        <p:nvSpPr>
          <p:cNvPr id="104962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传播他人隐私信息</a:t>
            </a:r>
          </a:p>
        </p:txBody>
      </p:sp>
      <p:sp>
        <p:nvSpPr>
          <p:cNvPr id="104963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法律责任与救济途径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侵犯肖像权的行为</a:t>
            </a:r>
          </a:p>
        </p:txBody>
      </p:sp>
      <p:sp>
        <p:nvSpPr>
          <p:cNvPr id="104967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7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7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7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68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恶意毁损、玷污、筹划肖像</a:t>
            </a:r>
          </a:p>
        </p:txBody>
      </p:sp>
      <p:sp>
        <p:nvSpPr>
          <p:cNvPr id="104968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未经许可使用他人肖像</a:t>
            </a:r>
          </a:p>
        </p:txBody>
      </p:sp>
      <p:sp>
        <p:nvSpPr>
          <p:cNvPr id="104968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制作、使用、公开他人肖像</a:t>
            </a:r>
          </a:p>
        </p:txBody>
      </p:sp>
      <p:sp>
        <p:nvSpPr>
          <p:cNvPr id="104968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以营利为目的使用他人肖像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https://d.book118.com/548143002126006022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8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 panose="00000a00000000000000" charset="-122"/>
        <a:ea typeface="MiSans Heavy" panose="00000a00000000000000" charset="-122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法律保护我们的人格尊严</vt:lpstr>
      <vt:lpstr>目录</vt:lpstr>
      <vt:lpstr>添加章节标题</vt:lpstr>
      <vt:lpstr>人格尊严的定义</vt:lpstr>
      <vt:lpstr>人格尊严的含义</vt:lpstr>
      <vt:lpstr>人格尊严的重要性</vt:lpstr>
      <vt:lpstr>法律对人格尊严的保护</vt:lpstr>
      <vt:lpstr>宪法对人格尊严的保护</vt:lpstr>
      <vt:lpstr>民法典对人格尊严的保护</vt:lpstr>
      <vt:lpstr>其他法律法规对人格尊严的保护</vt:lpstr>
      <vt:lpstr>人格尊严受到侵害的情形</vt:lpstr>
      <vt:lpstr>侮辱、诽谤等行为</vt:lpstr>
      <vt:lpstr>侵犯隐私权的行为</vt:lpstr>
      <vt:lpstr>侵犯肖像权的行为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2024-08-29T02:32:04.942</cp:lastPrinted>
  <dcterms:created xsi:type="dcterms:W3CDTF">2024-08-28T18:32:04Z</dcterms:created>
  <dcterms:modified xsi:type="dcterms:W3CDTF">2024-08-28T18:32:10Z</dcterms:modified>
</cp:coreProperties>
</file>