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40BE3B-8D96-461B-B044-9B204EE15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8A691-0497-47E3-AA1E-170AB3905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847382-6B85-45AF-97AE-C0140722C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08D90D-C6E3-40EC-89B1-DBA2DEFD5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792D75-70F7-4419-B4E5-9B1940B4E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869176-6A9C-47C8-9032-708DF5665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09FEF9-4FCB-4AC8-92D3-E2FA0CC64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EE2829-85BB-47F9-8475-649CAA520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5AEC8D-5FFB-464E-A9B2-49B81F563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EDCEBB-CB2B-4BC6-99A9-AF7E6B38C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DAB252-032E-4E2C-A478-B11FB0429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14306705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设立婚姻信息咨询公司市场研究报告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婚姻信息咨询市场概述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目标客户群体分析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婚姻信息咨询服务内容研究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市场营销策略探讨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运营管理及团队建设方案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法律法规遵守与风险防范措施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婚姻信息咨询市场概述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近年来，随着人们对婚姻质量要求的提高，婚姻信息咨询市场逐渐兴起，市场规模不断扩大。根据调查数据显示，目前婚姻信息咨询市场规模已达数十亿元人民币，且仍在持续增长中。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随着社会观念的开放和人们对婚姻家庭生活的重视，婚姻信息咨询市场呈现出快速增长的趋势。预计未来几年，该市场将以每年10%以上的增长速度持续扩大。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消费者在选择婚姻信息咨询服务时，往往倾向于选择专业化的机构，能够提供专业、科学的婚姻咨询和辅导服务。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每个人的婚姻状况和需求都是不同的，因此消费者对于婚姻信息咨询服务有个性化的需求，希望能够得到量身定制的解决方案。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7542" r="75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083" b="2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婚姻家庭问题往往涉及到个人隐私，消费者在选择婚姻信息咨询服务时，对于保密性有较高的要求。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保密性需求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行业竞争格局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目前，婚姻信息咨询市场尚处于发展初期，行业内竞争尚未形成激烈局面。但随着市场的不断扩大和竞争的加剧，未来行业内将出现更多的专业化、品牌化的婚姻信息咨询机构。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发展前景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观念的进步和人们对婚姻家庭生活的重视，婚姻信息咨询市场具有广阔的发展前景。未来，该市场将呈现出多元化、专业化、个性化的发展趋势，同时，随着互联网技术的不断发展，线上婚姻信息咨询服务也将逐渐成为主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行业竞争格局与发展前景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目标客户群体分析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25-35岁未婚人群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此年龄段人群通常处于事业上升期，对婚姻有较高期待，愿意为婚姻咨询付费。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35-45岁已婚人群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此年龄段人群可能面临婚姻危机或寻求婚姻保鲜，需要专业的婚姻咨询服务。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其他年龄段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包括25岁以下及45岁以上人群，虽然比例较小，但仍有一定市场需求。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年龄分布与婚姻状况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通常具有较高的教育水平，对婚姻质量有更高要求，更容易接受婚姻咨询。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高学历人群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白领职业人群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其他职业人群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如企业高管、专业人士等，工作压力大，时间紧张，需要专业的婚姻咨询服务来维护婚姻关系。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包括蓝领、自由职业者等，虽然比例较小，但仍有潜在市场需求。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教育水平与职业特点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5583" b="15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不同地域的消费习惯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如北方地区更注重面子和家庭观念，南方地区更注重个人感受和婚姻质量等，需要在市场策略中加以考虑。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一线城市及部分二线城市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经济发达，人们思想开放，对婚姻咨询接受度高，消费能力强。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三四线城市及县城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随着经济发展和思想观念的转变，对婚姻咨询的需求逐渐增加。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地域分布与消费习惯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婚姻信息咨询服务内容研究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36" b="773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恋爱关系咨询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恋爱心理分析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通过专业心理咨询师对恋爱双方的心理状态、情感需求、沟通方式等进行深入分析，帮助双方更好地了解彼此，建立健康的恋爱关系。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情感危机干预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针对恋爱中出现的情感危机，如信任缺失、沟通障碍等，提供专业的解决方案和干预措施，协助双方度过难关。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恋爱技巧指导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提供恋爱技巧、情感表达、约会建议等方面的指导，帮助恋爱中的男女更好地享受爱情，提升情感质量。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婚姻关系调适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针对夫妻双方在婚姻生活中出现的矛盾和问题，提供专业的婚姻关系调适服务，协助双方重建和谐幸福的家庭。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家庭暴力及虐待干预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对家庭中存在的暴力、虐待等问题进行及时干预，保护受害者的合法权益，同时提供心理辅导和支持。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子女教育指导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为家长提供子女教育方面的专业指导，包括教育理念、教育方法、亲子沟通等，帮助家长更好地承担起教育子女的责任。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婚姻家庭问题解答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https://d.book118.com/548143067053006032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2024-09-09T20:36:17.060</cp:lastPrinted>
  <dcterms:created xsi:type="dcterms:W3CDTF">2024-09-09T12:36:17Z</dcterms:created>
  <dcterms:modified xsi:type="dcterms:W3CDTF">2024-09-09T12:36:19Z</dcterms:modified>
</cp:coreProperties>
</file>