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B99C3-37E1-4D17-A246-6FCA160EE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B3FB5-457A-4AD8-BDF1-C7054FF04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CBCEE-B638-4CF4-A663-982357089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58BAF-AB8A-4B1D-AB72-4B6FE83F6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683828-A8D4-43C6-867F-2CD72392F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40BAEE-4F6B-4225-BECA-A8EBC0DF3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C72E94-501D-4581-A1B2-582A7ACE2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E32B2-20FC-4611-A762-51302D029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5750B-966F-4012-BACA-BE299CAF8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CF822-FEF6-49A5-B358-BC58654A6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62C3F-BF4D-4EE9-9D97-036BA6648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001220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新能源车辆推广计划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新能源车辆技术进展及优势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基础设施建设规划与完善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产业链协同发展与资源整合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传统燃油车辆排放的尾气是造成大气污染的主要原因之一。推广新能源车辆有助于减少尾气排放，改善空气质量，保护生态环境。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随着全球能源危机的加剧，传统燃油的供应稳定性受到威胁。新能源车辆的发展有助于减少对石油的依赖，提高国家能源安全性。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新能源车辆的发展推动了电池技术、电机技术、电控技术等方面的创新，促进了汽车产业的转型升级。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完善充电基础设施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加快充电基础设施建设，提高充电设施的覆盖率和便利性，满足新能源车辆的充电需求。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增强消费者认知度和接受度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加强新能源车辆的宣传和普及工作，提高消费者对新能源车辆的认知度和接受度。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提升新能源车辆技术水平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鼓励企业加大研发力度，提升新能源车辆在续航里程、充电速度、安全性等方面的技术水平。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提高新能源车辆市场占有率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通过政策引导、市场推广等手段，逐步提高新能源车辆在整体汽车市场中的占有率。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随着环保意识的提高和技术的不断进步，新能源车辆市场规模不断扩大，预计未来几年将持续保持高速增长。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随着政策的推动和消费者认知的提高，新能源车辆市场渗透率将不断提升，市场规模将进一步扩大。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品质与服务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消费者对新能源车辆的品质、安全性、售后服务等方面也有较高的要求。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新能源车辆消费者普遍具有较高的环保意识，注重环保、节能、低碳等方面。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消费者对新能源车辆的智能化、网联化等方面有较高的期望和需求。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目前，新能源车辆市场呈现出多元化竞争的格局，国内外众多车企都在积极布局新能源车辆市场。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主要厂商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特斯拉、比亚迪、蔚来汽车、小鹏汽车等都是新能源车辆市场的主要厂商，它们通过不断创新和技术升级，不断推出符合消费者需求的新能源车型。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竞争格局与主要厂商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新能源车辆技术进展及优势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锂离子电池技术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能量密度提高，充电速度加快，循环寿命延长，使得电动汽车续航里程大幅提升。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固态电池技术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具有高能量密度、快速充电、高温稳定性等优点，是未来电池技术的重要发展方向。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电池管理系统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通过智能化管理，实现电池的高效、安全运行，提高电池使用寿命和续航里程。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电池技术突破与续航里程提升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采用高性能永磁同步电机、异步电机等，提高驱动效率，降低能耗。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采用先进的控制算法和高速处理器，实现电机的高效、精准控制，提高车辆性能和驾驶体验。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通过采用轻量化材料和结构优化，降低车身重量，提高车辆能效和行驶里程。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轻量化设计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驱动系统优化及性能提升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自动驾驶技术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利用传感器、雷达、摄像头等感知设备，结合高精度地图和定位技术，实现车辆的自动驾驶和辅助驾驶功能。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通过车载通信设备和网络技术，实现车与车、车与基础设施、车与行人之间的智能互联和信息共享。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通过对车辆运行数据的收集和分析，为车辆维护、保养、保险等提供个性化服务，提高车辆使用便利性和经济性。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智能化、网联化技术应用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推广策略制定与实施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购车补贴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政府对购买新能源车辆的消费者给予一定比例的财政补贴，降低购车成本。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购置税减免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对新能源车辆免征或减征车辆购置税，进一步减轻消费者经济负担。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政府加大投入，推动公共充电设施的建设和布局，提高充电便利性。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路权优先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在部分城市核心区域，给予新能源车辆路权优先，如免费停车、不限行等。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政府政策支持与激励措施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https://d.book118.com/555000122014011040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2024-08-30T22:53:47.544</cp:lastPrinted>
  <dcterms:created xsi:type="dcterms:W3CDTF">2024-08-30T14:53:47Z</dcterms:created>
  <dcterms:modified xsi:type="dcterms:W3CDTF">2024-08-30T14:53:49Z</dcterms:modified>
</cp:coreProperties>
</file>