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65211-AD32-4F17-85E2-0AAC7FB8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9D6E-8F1E-4F04-AAA5-A3B2902C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E430-54EB-4DB4-AEF2-35267BD8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292F6-1420-4550-81B6-92627FF9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FA95C-C678-4122-9F3A-B9344110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C3831-F1CD-4E69-9F92-B1616EFF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DD2AE-58E3-4849-81CE-E5296AD7D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3549-C58B-4DA7-8D7D-3A95EE07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52454-730A-4A1D-A22B-CB250574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7451-2816-4311-A377-140D0596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7C4EF-9703-47F0-95DD-7DFABFCF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013131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跨界零售商的品牌推广人员培训实践分享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品牌推广人员角色定位与职责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培训内容及方法设计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培训效果评估及改进方向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总结：跨界零售商品牌推广人员培训实践意义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跨界零售市场现状及趋势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跨界零售市场规模不断扩大，增长速度逐年加快。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随着消费者需求的变化和科技的进步，跨界零售市场呈现出蓬勃发展的态势。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跨界零售已经成为零售业的重要发展趋势之一，吸引了越来越多的企业加入。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消费者需求日益多样化，对商品品质、购物体验和服务质量的要求不断提高。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消费者越来越注重个性化、差异化和创新性的商品和服务。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随着互联网和移动互联网的普及，消费者的购物行为和决策过程也发生了变化。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传统零售商和电商纷纷布局跨界零售市场，形成了多元化的竞争格局。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未来，跨界零售市场将继续保持快速增长，同时竞争将更加激烈，企业需要不断创新和提升竞争力才能立于不败之地。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19" r="137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跨界零售市场竞争激烈，企业间竞争不断加剧。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https://d.book118.com/555001313123011124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2024-09-28T14:38:22.629</cp:lastPrinted>
  <dcterms:created xsi:type="dcterms:W3CDTF">2024-09-28T06:38:22Z</dcterms:created>
  <dcterms:modified xsi:type="dcterms:W3CDTF">2024-09-28T06:38:24Z</dcterms:modified>
</cp:coreProperties>
</file>