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B55665-E349-4233-81B1-5A09EB89D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55D39-BB28-47DC-9B61-182886200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A8D5E-387F-4561-A890-7B99FFFBE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EAD5BD-4894-4BD7-BFDB-EF25A2DDB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3B5A74-120F-4890-95AD-D3DD31D53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A25AEC-18D7-45E6-9500-0B6D38A8A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9C7FE6-DC94-46E1-A423-8F7F93E8A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A07EC6-D542-4B00-A70D-31D0D8BD4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3646BA-61AA-4E64-98E9-A7EC59A68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064EE-1140-4A7F-96A8-B228398C3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6F460-DEB3-44BE-B944-DD71EACDA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002222131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内科学护理专业介绍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内科学护理专业概述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内科学护理的核心知识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内科学护理的技能与实践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内科学护理的挑战与解决方案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内科学护理的案例研究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893" r="338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内科学护理专业涵盖了广泛的疾病领域，包括心血管、呼吸、消化、肾脏、内分泌、神经等系统疾病。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内科学护理专业是医学领域中的一个重要分支，主要涉及内科疾病患者的诊断、治疗和护理。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680" r="1068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通过学习内科学护理专业，培养具备专业知识和技能的护理人员，为内科疾病患者提供高质量的护理服务。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提高护理人员的专业素养和技能水平，促进内科疾病患者的康复和健康状况改善。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内科学护理专业概述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内科学护理专业是护理学的一个重要分支，专注于内科疾病患者的护理。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内科护士的主要职责是提供专业的护理服务，包括疾病管理、病情观察、药物管理、健康教育等。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344" r="26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通常需要具备护理学学士学位或以上学历。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内科护理专业培训涉及广泛的医学知识和技能，包括内科疾病的基础知识、药物治疗、急救技能等。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教育与培训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内科护士的需求量较大，就业前景广阔。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就业前景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随着医疗技术的不断进步，内科护士需要不断更新知识和技能，以适应新的治疗方法和护理需求。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内科护士的职业发展路径包括成为专科护士、护理教育者或护理管理者等。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职业前景与发展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内科学护理的核心知识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理解疾病的内在机制和病理生理过程是内科学护理的基础。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内科学护理专业需要掌握各种疾病的病因、发病机制、病理生理过程以及疾病发展过程中的各种变化，以便更好地理解和应对各种临床状况。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疾病机制与病理生理学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了解疾病的诊断方法和治疗原则是内科学护理的关键。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内科学护理专业需要掌握各种疾病的诊断方法和治疗原则，包括各种检查手段、诊断标准、治疗方案等，以便能够为患者提供有效的护理服务。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临床护理实践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实践是检验内科学护理知识的唯一标准。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内科学护理专业需要通过大量的临床实践来应用和检验所学的知识，积累临床经验，提高护理技能和应对各种突发状况的能力。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内科学护理的技能与实践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https://d.book118.com/555002222131011113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2024-09-20T02:39:19.599</cp:lastPrinted>
  <dcterms:created xsi:type="dcterms:W3CDTF">2024-09-19T18:39:19Z</dcterms:created>
  <dcterms:modified xsi:type="dcterms:W3CDTF">2024-09-19T18:39:21Z</dcterms:modified>
</cp:coreProperties>
</file>