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C62397-04B9-4554-A80B-F1BC40C7E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5D74A-0C67-42CD-BB43-82C739A16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111E6C-1FD5-4FFA-8F9E-1E2809C34D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589A4B-0CA0-4BA9-8570-62CFF5796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DD283B-18F3-44C3-B57D-F8E0394A6C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A1ABCF-4C5C-44C8-B153-7AAD1771B4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56AA1D-0303-453F-A691-8B1968C02F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A58FCE-D80E-49C7-B804-89BFD718E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ACCF6C-95C3-4EB0-8132-CA61D27572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2145D3-0B31-4806-8F2F-BC08D3C92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CA1CE7-82D1-404B-84BB-288C6AD0B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00224101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手术室泌尿护理查房内容</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手术室泌尿护理概述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手术室泌尿护理的核心内容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手术室泌尿护理查房流程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手术室泌尿护理查房要点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手术室泌尿护理查房案例分析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手术室泌尿护理查房的未来发展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手术室泌尿护理概述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手术室泌尿护理是指在手术室内对泌尿系统相关疾病进行手术治疗时，为患者提供的一系列护理措施。其特点包括高度的专业性、严格的消毒要求、精湛的护理技能和团队协作能力。</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手术室泌尿护理需要严格遵守无菌原则，确保手术过程中的环境清洁和器械消毒，以降低感染风险。</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手术室泌尿护理需要护士具备丰富的专业知识和技能，能够熟练配合医生完成各项手术操作，确保手术的顺利进行。</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手术室泌尿护理涉及多种疾病的治疗，如泌尿系结石、前列腺增生、膀胱癌等，需要针对不同疾病的特点采取相应的护理措施。</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手术室泌尿护理的定义与特点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手术室泌尿护理对于患者的康复和治疗效果具有重要意义。通过专业的护理，可以降低术后并发症的发生率，提高患者的生存率和生活质量。</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手术室泌尿护理有助于保障患者的安全。在手术过程中，护士需要密切监测患者的生命体征和病情变化，及时发现并处理异常情况，确保患者的安全。</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手术室泌尿护理对于提高医疗质量和医疗效率也具有积极作用。通过专业的护理，可以缩短患者的住院时间，减少医疗资源的浪费，提高医疗质量和医疗效率。</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7065" r="706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手术室泌尿护理的重要性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l="7998" r="7998"/>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手术室泌尿护理的发展历程可以追溯到20世纪初。随着医学技术的不断进步和人们对健康需求的不断提高，手术室泌尿护理逐渐发展成为一个专业化的领域。</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未来，随着医疗技术的不断创新和人们对健康需求的不断增加，手术室泌尿护理将会继续向着更加专业化和精细化的方向发展。同时，随着国际化交流的增多，手术室泌尿护理领域的国际合作也将进一步加强。</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近年来，随着微创技术的广泛应用和机器人手术的兴起，手术室泌尿护理的技术水平也不断提高。护士需要不断更新知识储备，掌握新技术、新方法，以适应不断发展的医疗需求。</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手术室泌尿护理的历史与发展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手术室泌尿护理的核心内容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评估患者情况</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了解患者的病史、用药情况、过敏史等，以便为患者制定个性化的护理方案。</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术前宣教</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向患者及家属介绍手术的必要性、手术过程、注意事项等，以减轻患者的焦虑和恐惧。</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术前准备</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协助医生完成术前检查，如心电图、血常规、尿常规等，确保患者身体状况适合手术。</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监测生命体征</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在手术过程中，密切监测患者的生命体征，如心率、血压、呼吸等，确保手术顺利进行。</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协助医生操作</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根据手术需要，协助医生进行各种操作，如输液、输血、用药等，确保手术过程顺利进行。</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记录护理记录</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详细记录术中护理情况，为术后护理提供参考。</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在手术后，密切监测患者的生命体征，如心率、血压、呼吸等，确保患者身体状况稳定。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监测生命体征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疼痛护理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饮食指导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评估患者的疼痛情况，采取相应的疼痛护理措施，如药物治疗、心理疏导等，减轻患者的疼痛。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根据患者的病情和医生的建议，指导患者合理饮食，促进术后恢复。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严格执行无菌操作，定期检查伤口情况，预防感染的发生。</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预防感染</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密切观察患者的出血情况，及时采取止血措施，防止出血过多。</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预防出血</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对于术后可能出现的并发症，如感染、出血等，及时采取相应的处理措施，确保患者的安全。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处理并发症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并发症的预防与处理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手术室泌尿护理查房流程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资料准备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提前收集患者的病历资料、手术记录、护理记录等，以便全面了解患者的病情和手术情况。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环境准备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确保手术室环境清洁、安静，准备好查房所需物品，如听诊器、血压计、体温计等。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人员准备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参与查房的医护人员应具备相应的专业知识和技能，确保能够准确评估患者的状况。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注意观察患者的生命体征、伤口情况、引流情况等，了解患者的疼痛、饮食、睡眠等情况。</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观察患者情况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与患者及其家属进行充分的沟通交流，了解患者的感受和需求，解答患者及其家属的疑问。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沟通交流</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在查房过程中，医护人员的操作应规范、准确，避免对患者造成不必要的痛苦和损伤。</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操作规范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查房过程中的注意事项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https://d.book118.com/555002241012011042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2024-09-02T23:57:57.930</cp:lastPrinted>
  <dcterms:created xsi:type="dcterms:W3CDTF">2024-09-02T15:57:57Z</dcterms:created>
  <dcterms:modified xsi:type="dcterms:W3CDTF">2024-09-02T15:58:00Z</dcterms:modified>
</cp:coreProperties>
</file>