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570B6-08A5-4D77-B721-638D068B6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AE7A-8A11-4680-BB50-9C38A21B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FB05A-93EA-42D0-A5E2-A78F057A6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63CD3-D947-44EA-A8AB-936835C1F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0DE8B-CD05-4B02-B639-263F6BFF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4EFB9-6720-4139-8DF6-4CFD3CE74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E51E3-462F-4334-B00D-9F76E768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E5161-DEDB-4D70-83D7-E27A9CDF2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F9528-A823-4232-8EE9-756B72968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AFEC7-01BD-40F7-B220-FC978C62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28BE0-D153-4ED1-809E-A64FDC43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0234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第五章建设工程量控制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工程量计量与支付管理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工程量控制是指在建设工程项目实施过程中，对工程量进行预测、计划、实施、核算、分析和考核等一系列管理活动，以确保工程量的合理性和经济性。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通过工程量控制，可以实现资源的优化配置，降低建设成本，提高投资效益，保证工程项目的顺利进行。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工程量控制的目标是在保证工程质量和安全的前提下，通过科学的管理和控制方法，实现工程量的最小化，以达到节约投资、提高效益的目的。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主动采取控制措施，预防或减少工程量偏差。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对工程量偏差及时发现、及时分析、及时纠偏。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对建设工程项目全过程的工程量进行全面控制。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在满足工程质量和安全的前提下，尽量降低工程量，节约成本。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通过编制工程量清单，明确工程项目的各项工作内容和相应的工程量，以此为基础进行计价和控制。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工程量清单计价法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在项目实施过程中，根据实际情况对工程量进行动态调整和管理，确保工程量的准确性和合理性。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工程量动态管理法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通过对实际完成工程量与计划工程量的比较和分析，找出偏差原因并采取相应的纠偏措施。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工程量偏差分析法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利用计算机信息技术对工程量进行自动化处理和管理，提高工程量控制的效率和准确性。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工程量信息化技术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工程量清单编制依据及要求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招标文件、设计图纸、施工现场情况、有关计价规定等。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工程量清单应全面、准确地反映拟建工程的内容，明确项目名称、项目特征、计量单位、工程量计算规则等。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综合单价法、工料单价法等。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熟悉图纸和现场情况、计算工程量、编制清单项目、确定项目特征、确定计量单位、确定工程数量等。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清单项目是否完整、项目特征描述是否准确、计量单位是否正确、工程量计算是否准确等。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审查要点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审查时应注意清单项目与图纸的一一对应关系，避免漏项或重复计算；同时应注意清单项目的综合单价是否合理，是否符合市场行情。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工程量清单审查要点及注意事项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由于设计错误、遗漏或优化等原因引起的工程量变更。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施工现场条件与勘察设计不符，如地质条件、地下水位等变化导致的工程量变更。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业主对建设项目的功能、规模、标准等提出新的要求，导致工程量变更。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国家政策法规调整或地方政府规定变化引起的工程量变更。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工程量变更原因及分类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实施变更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经批准的工程量变更，施工单位需按照新的设计文件或指令进行施工，确保工程质量和安全。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提交变更申请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施工单位或设计单位向监理单位或建设单位提交工程量变更申请，说明变更原因、内容及预计造价影响。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审核变更申请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监理单位或建设单位对提交的工程量变更申请进行审核，评估变更的必要性和合理性。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批准或驳回申请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根据审核结果，监理单位或建设单位决定是否批准工程量变更申请。若批准，需明确变更后的工程量、造价及工期调整等事项；若驳回，需说明理由。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工程量变更处理流程与要求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https://d.book118.com/555002340011011101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2024-09-09T05:57:30.025</cp:lastPrinted>
  <dcterms:created xsi:type="dcterms:W3CDTF">2024-09-08T21:57:30Z</dcterms:created>
  <dcterms:modified xsi:type="dcterms:W3CDTF">2024-09-08T21:57:32Z</dcterms:modified>
</cp:coreProperties>
</file>