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721FD-2412-47C3-82A9-04921450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45634-2A30-4F17-B20A-3514CF67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C0D0C-4C4F-49F3-91D3-B843AD747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A0D28-0A8E-4D39-9828-0C125ABD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9B228-073F-4820-833B-81715316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FD0B1-922B-4AB9-A3DF-46974DCB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32D2F-A47B-45B2-B543-91DFFFC2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97822-AE75-414E-B7DA-344A6AC5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8FF22-411E-4A0D-9828-C43021D6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370AE-DC3A-4335-8EBD-81BF221F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5BE9E-91B6-47BA-9659-5C9279E5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100123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儿童护理指南给宝宝最好的呵护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儿童生理特点与护理需求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儿童心理发展与护理策略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常见疾病预防与处理措施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安全防护与急救知识普及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提供全面的儿童护理指南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本指南旨在为广大家长或监护人提供全面、实用的儿童护理知识和技巧，帮助宝宝健康成长。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应对儿童护理的挑战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儿童护理是一项复杂而艰巨的任务，需要家长或监护人具备丰富的知识和经验。本指南将帮助家长或监护人更好地应对儿童护理中的各种挑战。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良好的护理可以为宝宝提供舒适、安全的环境，有利于宝宝的生长发育和心理健康。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促进宝宝健康成长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增强亲子关系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预防疾病和意外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通过护理过程中的亲密接触和交流，可以增进亲子之间的感情，建立更加紧密的亲子关系。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合理的护理可以降低宝宝患病和发生意外的风险，保护宝宝的身体健康。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儿童生理特点与护理需求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新生儿体温调节能力较差，要保持室内温暖，注意宝宝保暖。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新生儿期指的是宝宝出生后的第一个月。此时，宝宝的身体各系统尚未完全发育成熟，免疫力相对较低，需要特别的呵护。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新生儿胃容量小，需频繁喂养。母乳喂养是最佳选择，如需人工喂养，要选择适合宝宝的奶粉。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新生儿免疫系统较弱，要尽量避免接触感染源，及时接种疫苗。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新生儿皮肤娇嫩，需选用温和的洗浴用品，保持皮肤清洁干燥，防止尿布疹等皮肤问题。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新生儿期生理特点及护理要点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婴儿期指的是宝宝1个月至1岁的阶段。此时，宝宝的身体发育迅速，开始学会翻身、爬行等大动作，对周围世界充满好奇。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随着宝宝的成长，要逐渐增加辅食的种类和数量，保证营养均衡。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定期带宝宝进行体检，及时发现并处理生长发育中的问题。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确保宝宝生活环境的安全，避免意外伤害的发生。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逐步培养宝宝规律的作息和良好的卫生习惯。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培养良好的生活习惯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婴儿期生理特点及护理要点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幼儿期生理特点及护理要点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幼儿期是宝宝性格形成的关键时期，要关注宝宝的心理健康，增强其自信心和安全感。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提供丰富的营养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幼儿期宝宝对营养的需求增加，要提供多样化的食物，确保营养均衡。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幼儿期指的是宝宝1岁至3岁的阶段。此时，宝宝的身体发育趋于平稳，智力发展迅速，开始形成自我意识。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鼓励宝宝尝试独立完成一些简单的任务，如穿衣、吃饭等，培养其独立能力。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增加户外活动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多带宝宝进行户外活动，增加阳光照射时间，有利于宝宝的健康成长。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儿童心理发展与护理策略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感知觉发展阶段：儿童感知觉发展包括视觉、听觉、触觉、味觉和嗅觉等方面，随着年龄的增长，感知觉逐渐从简单到复杂，从具体到抽象。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提供丰富的感知觉刺激，如使用不同颜色、形状和质地的玩具和图书。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鼓励儿童多动手，参与实践性活动，如搭积木、捏陶泥等。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注意儿童的安全，避免过于刺激或危险的环境。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感知觉发展阶段及护理方法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语言发展阶段：儿童语言发展包括语音、词汇、语法和语用等方面，随着年龄的增长，语言能力逐渐提高。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多与儿童交流，提供丰富的语言环境。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鼓励儿童表达自己的想法和感受，即使他们还在学习如何说话。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提供适合年龄的图书和故事，促进阅读和理解能力的发展。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注意观察儿童的语言发展情况，及时发现并解决问题。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语言发展阶段及护理方法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情感与社会性发展阶段：儿童情感与社会性发展包括自我认知、情绪管理、人际关系和道德发展等方面，随着年龄的增长，情感和社会性逐渐成熟。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建立安全的亲子关系，让儿童感受到关爱和支持。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鼓励儿童表达自己的情感和情绪，帮助他们学会识别和管理自己的情绪。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提供机会让儿童与同龄人互动，学习社交技能和合作精神。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注意观察儿童的情感和社会性发展情况，及时发现并解决问题。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情感与社会性发展阶段及护理方法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https://d.book118.com/555010012341011120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2024-09-23T17:01:37.895</cp:lastPrinted>
  <dcterms:created xsi:type="dcterms:W3CDTF">2024-09-23T09:01:37Z</dcterms:created>
  <dcterms:modified xsi:type="dcterms:W3CDTF">2024-09-23T09:01:40Z</dcterms:modified>
</cp:coreProperties>
</file>