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98325-27C9-412A-B772-00FF6F308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874A7-3D85-4BFB-A766-610CEAAFB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E09A8-12A3-4D03-8B88-A96846A0F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8C594-32E5-4113-82E3-84BBE236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5CA789-D45E-48FD-8BF8-4552F8388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67532F-E11A-4B6C-981A-5AC16FE8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B16841-88F9-4111-A76D-0AD8A8EF1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0641C-DF4F-466E-B188-E7B59C8A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8F619-30EF-4ABB-A346-B903FA0F4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43741-2F7B-4CE2-BF9C-8BAAFA286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FC716-B276-4909-A7A8-DBE2AB80A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0101011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心理健康试点工作总结报告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试点工作实施过程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试点工作成果与亮点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试点工作总结与反思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随着社会竞争的加剧，人们面临的压力越来越大，心理健康问题日益突出。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社会压力加大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试点工作必要性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958" r="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政府出台了一系列政策措施，加强心理健康工作，试点工作应运而生。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通过试点工作，探索心理健康服务的有效模式，为全面推广提供经验和借鉴。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提高心理健康意识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建立健全服务体系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目标与任务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通过宣传教育，提高公众对心理健康的认识和重视程度。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整合资源，建立和完善心理健康服务网络和工作机制。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加强心理健康专业人才培养和队伍建设。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探索适合不同人群的心理健康服务模式和方法。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试点工作实施过程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根据心理健康试点工作的需求，明确工作目标，制定具体的工作计划和时间表。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整合相关资源，包括人员、资金、物资等，确保试点工作的顺利实施。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组织相关人员进行培训，提高其专业知识和技能，同时加强宣传，提高公众对心理健康的认知。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培训与宣传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方案设计与准备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通过调研了解试点地区居民的心理健康状况，评估现有资源和服务水平，为后续工作提供依据。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调研与评估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建立完善的心理健康服务体系，包括心理咨询、心理治疗、心理危机干预等。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服务体系建设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对试点工作进行全程监测和评估，及时发现问题并调整工作方案。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监测与评估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实施方法与步骤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728" b="117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人员不足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针对人员不足的问题，可以采取外部招聘、内部培训等方式解决。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资金短缺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积极争取政府和社会各界的支持，多渠道筹集资金，确保试点工作的正常运转。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宣传不够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加大宣传力度，通过多种渠道宣传心理健康知识，提高公众的认知度和参与度。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试点工作成果与亮点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主要成果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心理健康知识普及率提升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通过开展心理健康讲座、工作坊等活动，试点地区居民的心理健康知识普及率提升了20%。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心理问题早期干预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实施心理问题早期筛查和干预措施，有效降低了试点地区心理疾病的发病率，发病率下降了15%。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求助渠道建立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建立了心理援助热线和线上咨询平台，为试点地区居民提供便捷的心理咨询服务，求助渠道覆盖率达到85%。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社区支持网络建设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建立社区心理健康服务站，为试点地区居民提供日常心理支持和互助，社区支持率提高了30%。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试点工作得到了政府、学校、企事业单位等多方支持与合作，形成了跨部门联动的心理健康服务体系。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结合线上线下的服务模式，提供多元化的心理健康服务，满足不同年龄段和群体的需求。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运用大数据技术分析心理健康问题，为制定针对性的干预措施提供科学依据。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将心理健康教育与当地文化相结合，提高了居民的接受度和参与度。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文化融入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亮点与特色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https://d.book118.com/555010101120011121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2024-09-24T07:34:55.433</cp:lastPrinted>
  <dcterms:created xsi:type="dcterms:W3CDTF">2024-09-23T23:34:55Z</dcterms:created>
  <dcterms:modified xsi:type="dcterms:W3CDTF">2024-09-23T23:34:57Z</dcterms:modified>
</cp:coreProperties>
</file>