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2363D-18EC-438B-B91F-86806222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40196-C8F1-4B46-8100-326ADBB9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AD053-17FB-4BF7-BE3B-7846A314B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5ED90-7270-4C15-8B62-CC149830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0D096-5C79-48AA-B58D-350BF6868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90C92-759A-45EA-97D3-D21DF0CF0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709309-7D99-4335-9850-DE8EFD367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45DBD-DB02-4F50-A254-CDF32BC34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86A95-08C2-4F67-A439-9E658800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9A1ED-ABDE-421D-82EB-B271C498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E0296-5D25-476E-B482-49EA32DB5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11014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护理健康教育的原则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护理健康教育的基本原则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护理健康教育的内容与方法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护理健康教育的实施与评估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护理健康教育的挑战与对策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护理健康教育的未来展望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83" r="3218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提高护理人员的健康教育能力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通过培训和教育，使护理人员掌握健康教育的理论知识和技能，能够有效地开展健康教育工作。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促进患者健康行为的形成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通过健康教育，帮助患者了解健康知识，形成健康的生活方式和行为习惯，提高自我保健能力。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推动医疗卫生事业的发展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护理健康教育是医疗卫生事业的重要组成部分，通过提高护理人员的健康教育水平，有助于推动医疗卫生事业的发展。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提高患者的生活质量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通过健康教育，患者能够了解疾病的防治知识，掌握自我保健技能，从而提高生活质量。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通过健康教育，患者可以更好地管理自己的健康，减少疾病的复发和并发症的发生，降低医疗成本。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增强护理人员的职业成就感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护理人员通过健康教育，能够帮助患者改善健康状况，增强职业成就感和满足感。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促进护患关系的和谐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健康教育是护患沟通的重要桥梁，通过健康教育，护理人员可以与患者建立信任和良好的关系，促进护患关系的和谐。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护理健康教育的重要性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护理健康教育的基本原则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基于科学理论和实证依据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护理健康教育的内容和方法应基于医学、护理学、教育学等相关学科的理论和实证依据。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传播科学知识和技能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教育过程中应传授科学的健康知识和技能，帮助受教育者建立正确的健康观念和行为习惯。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反对伪科学和迷信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坚决抵制伪科学和迷信对健康的影响，倡导科学的健康生活方式。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针对不同场合和情境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根据不同场合和情境，如医院、社区、学校等，提供相应的护理健康教育服务。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针对受教育者的需求和特点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根据受教育者的年龄、性别、文化背景、健康状况等特点，制定个性化的教育计划。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针对健康问题和危险因素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针对受教育者存在的健康问题和危险因素，提供有针对性的健康教育内容和干预措施。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护理健康教育应注重实践和应用，让受教育者能够将所学知识和技能应用到实际生活中。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强调实践和应用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教育内容应贴近受教育者的实际需求，提供实用的健康知识和技能。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提供实用性的教育内容和技能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通过教育，培养受教育者的自我保健意识和能力，使其能够自主管理自己的健康。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培养自我保健能力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鼓励受教育者参与和互动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鼓励受教育者积极参与教育过程，与教育者进行互动和交流，提高教育的针对性和实效性。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关注新兴健康问题和挑战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关注新兴的健康问题和挑战，如心理健康、环境污染等，及时调整和更新教育内容和方法。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创新教育方法和手段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不断探索和尝试新的教育方法和手段，如互联网+、虚拟现实等，提高教育的效果和质量。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护理健康教育的内容与方法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https://d.book118.com/555011014021011102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2024-09-10T20:40:55.972</cp:lastPrinted>
  <dcterms:created xsi:type="dcterms:W3CDTF">2024-09-10T12:40:55Z</dcterms:created>
  <dcterms:modified xsi:type="dcterms:W3CDTF">2024-09-10T12:40:58Z</dcterms:modified>
</cp:coreProperties>
</file>