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1DFCA6-12A3-4501-967A-28AC0898E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5B5CDA-8B6B-4BF5-BF4C-5B3018899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B71205-A357-4A1E-BD8A-33B44E2E3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2DDDBD-6242-4EC4-BE11-86C3E2C04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17C321-2782-4551-A335-80E882D60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A25216-F1DB-488D-9562-62AABCACB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E95E8A-FD81-4DA6-ABF4-F9DCAA9C8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E8A161-4F6A-45C5-8268-A149CC303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8D9850-EC7F-4A5F-B78D-8CDD4994E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06426E-1E1C-409F-8A04-049188773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10B5B6-109E-44E3-B0EE-71A2374FA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01431432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领导能力与情绪管理的实际应用方法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领导力与情绪管理概述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提升领导力策略与方法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情绪管理技巧与实践应用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领导力中情绪管理案例分析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实际应用中挑战与解决方案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领导力与情绪管理概述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领导力重要性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领导力是组织成功的关键因素之一，它能够促进团队协作、提高员工满意度和生产效率，以及推动组织变革和创新。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领导力是指在特定情境中，通过影响和激励他人，实现个人或团队目标的能力。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7996" r="7996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情绪管理是指个体或团队对自身和他人情绪的识别、理解、表达和调节过程，以实现情绪的稳定和积极化。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情绪管理有助于提高个体的心理健康、人际关系质量和工作效率，同时也能够增强团队的凝聚力和战斗力。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情绪管理概念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情绪管理作用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情绪管理概念及作用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领导力和情绪管理密切相关，领导力中包含了对情绪的管理能力，而情绪管理也是领导力有效发挥的重要基础。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领导者的情绪管理能力会影响其领导力的发挥，而领导者的领导力也会影响其情绪管理的效果。同时，两者也会相互促进，共同推动组织和个人目标的实现。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领导力与情绪管理的关系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相互影响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两者关系及相互影响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提升领导力策略与方法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943" b="20943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设定清晰、具体、可衡量的目标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确保团队成员明确理解并共同致力于实现目标。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制定长期愿景和战略规划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为团队提供一个明确、有吸引力的未来发展方向。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分解目标与任务分配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将整体目标分解为具体任务，并分配给合适的团队成员，确保责任明确。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明确目标与愿景设定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5586" b="1558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倡导开放、坦诚的沟通氛围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鼓励团队成员积极表达观点、意见和建议。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定期召开团队会议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及时了解团队工作进展，协调解决问题，分享经验和知识。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有效倾听与反馈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认真倾听团队成员的意见，给予积极、建设性的反馈，提升沟通效果。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建立良好沟通机制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6144" b="1614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培养团队合作精神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强化团队意识和团队精神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通过团队活动、培训等方式，增强团队成员的归属感和凝聚力。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鼓励协作与互助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倡导团队成员相互支持、协作配合，共同应对挑战和解决问题。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建立激励与认可机制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对团队和个人的优秀表现给予及时认可和奖励，激发团队积极性和创造力。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倡导自我反思与学习成长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鼓励团队成员进行自我反思，发现自身不足并制定改进计划，实现个人和团队的共同成长。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鼓励创新与持续改进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培养团队成员的创新意识，不断优化工作流程和方法，提升工作效率和质量。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定期回顾与总结经验教训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对已完成的项目和任务进行回顾总结，提炼经验教训，为未来的工作提供参考和借鉴。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持续改进与自我反思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情绪管理技巧与实践应用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通过反思和自我观察，提高对自身情绪的敏感度。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自我意识培养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非语言信号识别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8333" b="18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375" b="14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学习识别面部表情、肢体动作和语气等非语言信号，以更准确地理解他人情绪。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根据环境和情境分析可能引发的情绪反应，提前做好心理准备。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识别自身及他人情绪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用明确、具体的语言表达自己的感受和想法，避免使用攻击性或模糊性的言辞。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5225" r="52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给予他人充分表达的机会，认真倾听并理解对方的观点和感受。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在交流过程中适时给予反馈，确认双方的理解是否一致，以避免误解和冲突。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反馈与确认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有效表达与倾听技巧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https://d.book118.com/555014314324011103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2024-09-13T10:21:38.531</cp:lastPrinted>
  <dcterms:created xsi:type="dcterms:W3CDTF">2024-09-13T02:21:38Z</dcterms:created>
  <dcterms:modified xsi:type="dcterms:W3CDTF">2024-09-13T02:21:40Z</dcterms:modified>
</cp:coreProperties>
</file>