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5C87B-2265-4954-BDC3-0927B564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69308-1851-4060-89C3-90F5D929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A33D-35A0-4FC9-A9F2-85715126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83F55-9D98-49D2-9678-AB2AE4478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6628A-102A-49BD-BDE2-A7BB160F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914D7-7950-4499-806C-378BF1D06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8EB07-AB35-4A06-B0D2-2C3086DA4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F27F4-BEA4-4FD9-823E-4D82B8B5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2CF1C-CF31-425C-B1A2-099E4AEF5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28DEF-19C8-4A77-A273-BD8C9F5D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F714C-EC71-4AE0-A573-DED25246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14322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人才管理的目标管理与执行力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目标管理在人才管理中应用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执行力在人才管理中作用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目标管理与执行力关系剖析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提升人才管理目标管理与执行力策略建议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人才管理是指通过一系列策略、流程和实践，吸引、发展、激励和保留高素质员工，以实现组织战略目标的过程。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在知识经济时代，人才是企业最宝贵的资源。有效的人才管理能够提升员工绩效，增强组织竞争力，推动企业持续发展。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当前，许多企业已经认识到人才管理的重要性，并积极采取措施吸引和保留优秀人才。然而，在实际操作中，仍存在一些问题，如招聘难、培训不足、激励不当等。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随着市场竞争的加剧和技术的快速发展，企业面临的人才管理挑战也日益严峻。如何吸引和留住顶尖人才、提升员工技能和素质、激发员工创新活力等成为企业需要解决的问题。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是一种有效的管理方法，能够帮助企业明确人才管理目标，制定具体可行的计划，并监控和评估目标实现情况。通过目标管理，企业可以确保人才管理策略与组织战略保持一致，提高人才管理的针对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是企业实现目标的关键因素之一。在人才管理中，执行力强的企业能够迅速响应市场变化，调整人才策略，确保各项措施得到有效落实。执行力不足则可能导致人才管理计划流产或效果不佳，影响企业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目标管理与执行力在人才管理中作用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目标管理在人才管理中应用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明确企业的长期和短期发展战略，以及所需的关键能力和人才类型。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结合企业战略和业务需求，分析现有人才队伍的优势和不足，确定人才发展目标。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分析人才需求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根据分析结果，制定符合企业战略和业务发展需求的人才规划，包括人才引进、培养、使用和激励等方面的具体措施。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明确企业战略与人才发展目标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制定科学合理人才评价指标体系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确定评价指标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根据企业战略和人才发展目标，制定科学合理的人才评价指标体系，包括能力、业绩、潜力等方面的指标。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制定评价标准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针对各项评价指标，制定明确的评价标准，确保评价结果的客观性和公正性。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完善评价流程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建立规范的评价流程，包括评价周期、评价方式、评价人员等方面的规定，确保评价工作的顺利进行。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建立约束机制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通过制定规章制度、签订劳动合同等方式，明确员工的权利和义务，对员工的行为进行约束和规范。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强化绩效考核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建立科学的绩效考核制度，对员工的工作表现进行全面、客观的评价，并根据考核结果进行相应的奖惩和调整。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物质激励与精神激励相结合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根据员工的需求和贡献，制定合理的薪酬和福利制度，同时注重给予员工肯定、表扬和晋升机会等精神激励。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实施有效激励和约束机制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执行力在人才管理中作用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通过设定清晰、具体的工作目标，使员工明确自己的职责和期望成果，从而提高工作积极性。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7" r="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02" r="124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为员工提供必要的资源和支持，如培训、指导和反馈，以帮助他们更好地完成工作。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建立有效的激励机制，如奖励、晋升和认可，以鼓励员工努力工作并实现目标。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提高员工工作积极性和效率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制定符合企业愿景和使命的战略计划，并确保员工理解和认同该战略。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将企业战略分解为各部门和个人的具体目标，以确保战略的有效实施。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定期监控战略执行情况，并根据实际情况进行调整和优化，以确保战略目标的实现。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确保企业战略落地实施效果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https://d.book118.com/555014322014011040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2024-08-30T22:56:28.635</cp:lastPrinted>
  <dcterms:created xsi:type="dcterms:W3CDTF">2024-08-30T14:56:28Z</dcterms:created>
  <dcterms:modified xsi:type="dcterms:W3CDTF">2024-08-30T14:56:30Z</dcterms:modified>
</cp:coreProperties>
</file>