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FE9718-BDBA-4017-9751-19E3942CC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DBCD4-3D56-4CCE-98FE-E6DEFCB88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158679-BC4F-48A5-A651-472D5D23B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A99989-8C0D-4ED4-BC59-2127CC974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15E900-7A2B-4C3B-80A4-52051AEF1F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5BBD48-B0E6-4526-970D-4F84C8E0F9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D9D837-F377-4A7C-A416-87B6283AD0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44492-7E06-4930-8F21-DCB073F5C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4909DB-83BC-427A-89B5-D65DF05750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709154-8D62-43CE-A184-BFA6B612F8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24A9D4-7293-4AF7-8E7A-BC12B6F0A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02110433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肠造口的护理ppt课件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肠造口护理概述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肠造口护理基础知识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肠造口护理操作流程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肠造口患者的心理护理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肠造口护理的未来展望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肠造口护理概述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95" r="328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肠造口是指由于治疗需要，将一段肠管引出体表，形成一个开口，用于排泄粪便或尿液。</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肠造口通常由肠道疾病、外伤、手术并发症等原因引起，如肠梗阻、肠道肿瘤、炎症性肠病等。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肠造口的定义与成因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肠造口周围容易滋生细菌，导致感染。定期清洁和护理可以降低感染风险。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预防感染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促进愈合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良好的肠造口护理有助于促进周围皮肤的愈合，减少皮肤刺激和损伤。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正确的肠造口护理有助于患者恢复正常的排便功能，减少并发症，从而提高生活质量。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肠造口护理的重要性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肠造口的历史可以追溯到古代，当时人们已经开始使用肠造口术来治疗肠道疾病。随着医学技术的不断发展，肠造口护理的方法和技术也在不断改进和完善。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现代肠造口护理已经从简单的处理转变为更加科学和个性化的护理方式。随着新材料、新技术的发展，肠造口护理的产品和工具也在不断更新换代，为患者提供更加舒适和便捷的护理体验。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94" r="240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肠造口护理的历史与发展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肠造口护理基础知识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通常位于腹部的右下侧，用于排泄粪便。特点是需要定期清洁，保持干燥，防止感染。</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结肠造口</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通常位于腹部中央，用于排出消化液。特点是需要特殊的引流护理，保持通畅，避免堵塞。</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小肠造口</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位于腹部右侧，用于排出尿液和消化液。特点是需要定期更换造口袋，保持清洁卫生。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回肠造口</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肠造口的类型与特点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由于肠造口周围皮肤细菌较多，容易引发感染。需要定期清洁造口，保持干燥，及时处理分泌物。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感染</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肠造口排泄物可能刺激周围皮肤，导致红肿、疼痛、瘙痒等问题。需要定期清洁皮肤，使用适当的护肤霜。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皮肤刺激</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肠造口可能逐渐变窄，影响排泄物的排出。需要定期扩张造口，保持通畅。</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造口狭窄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由于肠造口周围的疤痕组织形成，可能导致肠梗阻。需要定期检查，及时处理。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肠梗阻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肠造口的常见并发症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饮食调整</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避免食用过多高纤维食物，以免增加造口的负担。同时，保持足够的水分摄入，有助于预防便秘和腹泻。</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心理调适</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肠造口患者可能面临心理压力和焦虑情绪。建议寻求专业心理咨询，积极面对生活挑战。</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运动与休息</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适当的运动有助于促进肠道蠕动，保持身体健康。同时，充足的休息有助于恢复体力，提高免疫力。</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定期复查</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定期到医院复查，了解造口情况，及时处理可能出现的问题。同时，与医护人员保持良好沟通，获取专业护理建议。</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肠造口患者的日常生活注意事项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肠造口护理操作流程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https://d.book118.com/555021104332011113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2024-09-20T18:31:33.132</cp:lastPrinted>
  <dcterms:created xsi:type="dcterms:W3CDTF">2024-09-20T10:31:33Z</dcterms:created>
  <dcterms:modified xsi:type="dcterms:W3CDTF">2024-09-20T10:31:34Z</dcterms:modified>
</cp:coreProperties>
</file>