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B6805-FF95-4233-B86B-925FE0426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94C2A-49CF-49EE-958B-B17294F6C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B5C54-5E11-44D7-97A0-0FAA2DBA7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618679-2FDD-4D16-85D9-DC8783DC8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2B695E-800A-4AB6-A854-7E8BF57BA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E397B8-05CE-439F-9C15-D1CCF4C91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4D9F12-DF5F-4500-84D1-8FA7B22EF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69AA60-B195-4DFC-B917-B3E3D11CA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DD7506-843A-451A-BBC4-48D639E2B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76BCA6-83BC-486A-A503-0CE179AF4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76910-81FF-43FF-8571-2EA11F5DD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023112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缺乏碘病防病日常护理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碘病防病的重要性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日常饮食中的碘摄入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特殊人群的碘摄入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碘缺乏病的早期症状及处理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日常护理与健康管理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碘病防病的重要性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715" b="187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133" b="131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133" b="1313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碘在人体中的重要作用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促进甲状腺激素合成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碘是合成甲状腺激素的重要元素，对维持人体正常生理功能至关重要。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调节新陈代谢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甲状腺激素能够促进新陈代谢，影响身体的能量消耗和物质合成。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促进生长发育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碘对婴幼儿的大脑和身体发育至关重要，缺碘会影响儿童的智力发育和身体生长。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缺碘会导致智力低下、学习能力下降和记忆力减退等问题。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智力低下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生长发育迟缓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甲状腺肿大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708" r="11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缺碘会影响儿童的生长发育，导致身高和体重偏低。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长期缺碘会导致甲状腺肿大，严重时可能压迫气管和食管，引起呼吸困难和吞咽困难。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碘缺乏对健康的危害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加强碘缺乏病防治知识的宣传教育，提高公众对碘缺乏病的认识和重视程度。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海产品是碘的良好来源，适量食用海带、紫菜、海鱼等海产品可以补充碘。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在食盐中添加碘是预防碘缺乏病最简便、有效的方法。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避免食用受污染的水和食物，特别是含较多农药和工业废水等有害物质的食物。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增加海产品摄入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食用碘盐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避免食物污染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碘缺乏病的预防措施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日常饮食中的碘摄入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海带是含碘量最高的海产品，每100克干海带中含碘24000毫克。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紫菜是仅次于海带的富含碘的海产品，每100克干紫菜中含碘1800毫克。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虾皮是含碘量较高的食品，每100克虾皮中含碘500毫克。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虾皮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干贝含碘量较高，每100克干贝中含碘160毫克。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干贝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含碘丰富的食物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581" r="7581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碘盐是补充碘的重要来源，根据国家规定，食盐中必须添加碘。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成年人每天需要摄入120-150微克的碘，因此每天摄入的碘盐量应控制在3-5克左右。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对于孕妇、哺乳期妇女和儿童等特殊人群，对碘的需求量更高，应适当增加碘盐的摄入量。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适量摄入碘盐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241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2298" y="4664385"/>
            <a:ext cx="333292" cy="3332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95936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0450" y="4664385"/>
            <a:ext cx="333292" cy="33329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06088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25297" y="4664385"/>
            <a:ext cx="333292" cy="3332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85783" y="2050476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04990" y="4683160"/>
            <a:ext cx="333292" cy="33329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40911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36192" y="2731008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除了摄入含碘丰富的食物和碘盐外，还应该注意食物的搭配，确保摄入足够的碘。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006374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96223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973551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01028" y="2705321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蔬菜、水果等富含维生素C的食物有助于促进碘的吸收和利用。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490876" y="2705321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避免过度烹饪食物，因为高温会破坏食物中的碘。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980723" y="2705321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避免同时摄入高纤维食物和含碘食物，因为高纤维食物会降低碘的吸收率。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注意食物搭配，避免碘缺乏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https://d.book118.com/555023112023011101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2024-09-09T08:44:10.699</cp:lastPrinted>
  <dcterms:created xsi:type="dcterms:W3CDTF">2024-09-09T00:44:10Z</dcterms:created>
  <dcterms:modified xsi:type="dcterms:W3CDTF">2024-09-09T00:44:12Z</dcterms:modified>
</cp:coreProperties>
</file>