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WPQLM+MS-UIGothic"/>
      <p:regular r:id="rId18"/>
    </p:embeddedFont>
    <p:embeddedFont>
      <p:font typeface="TCTHCL+MAEICR+ArialMT"/>
      <p:regular r:id="rId19"/>
    </p:embeddedFont>
    <p:embeddedFont>
      <p:font typeface="MBIKAJ+PTABJL+MicrosoftYaHei-Bold"/>
      <p:regular r:id="rId20"/>
    </p:embeddedFont>
    <p:embeddedFont>
      <p:font typeface="EPCPQK+TDMDQI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72C78-BA7C-48B3-B974-7F07CB2C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51CF4-7C65-4A92-9279-13277033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B74BB-C2DD-40F4-B46A-8B97A3B4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D1D5C-4B58-4E8B-B94A-F538BF21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C212F-DC89-4281-A0C0-9B56D9C7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CAFDC-80E3-409F-B1B9-74E2332C3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A55393-6FAA-44E2-AD5E-39EED3664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7BB48-C9F4-4199-9F5E-C8489F319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B8B7-E6A4-4F0B-A2F6-83163F23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EFCB8-DDAE-4A86-81B0-FAB78F73C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0541-2467-4A21-BAB3-AD9C3BBA3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23244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75204" y="2567372"/>
            <a:ext cx="8281034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CWPQLM+MS-UIGothic"/>
                <a:cs typeface="CWPQLM+MS-UIGothic"/>
              </a:rPr>
              <a:t>高效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药</a:t>
            </a:r>
            <a:r>
              <a:rPr sz="4050">
                <a:solidFill>
                  <a:srgbClr val="42656C"/>
                </a:solidFill>
                <a:latin typeface="CWPQLM+MS-UIGothic"/>
                <a:cs typeface="CWPQLM+MS-UIGothic"/>
              </a:rPr>
              <a:t>品装瓶生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产线综</a:t>
            </a:r>
            <a:r>
              <a:rPr sz="4050">
                <a:solidFill>
                  <a:srgbClr val="42656C"/>
                </a:solidFill>
                <a:latin typeface="CWPQLM+MS-UIGothic"/>
                <a:cs typeface="CWPQLM+MS-UIGothic"/>
              </a:rPr>
              <a:t>合分析</a:t>
            </a:r>
            <a:r>
              <a:rPr sz="4050">
                <a:solidFill>
                  <a:srgbClr val="42656C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75204" y="330778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42656C"/>
                </a:solidFill>
                <a:latin typeface="CWPQLM+MS-UIGothic"/>
                <a:cs typeface="CWPQL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82795" y="214903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2697670"/>
            <a:ext cx="3738821" cy="29782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产线设计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产线设备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安全与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保分析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产线优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化建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2656C"/>
                </a:solidFill>
                <a:latin typeface="TCTHCL+MAEICR+ArialMT"/>
                <a:cs typeface="TCTHCL+MAEICR+ArialMT"/>
              </a:rPr>
              <a:t>•</a:t>
            </a:r>
            <a:r>
              <a:rPr sz="2450" spc="128">
                <a:solidFill>
                  <a:srgbClr val="42656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产线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未来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42656C"/>
                </a:solidFill>
                <a:latin typeface="CWPQLM+MS-UIGothic"/>
                <a:cs typeface="CWPQLM+MS-UIGothic"/>
              </a:rPr>
              <a:t>展</a:t>
            </a:r>
            <a:r>
              <a:rPr sz="2400">
                <a:solidFill>
                  <a:srgbClr val="42656C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BIKAJ+PTABJL+MicrosoftYaHei-Bold"/>
                <a:cs typeface="MBIKAJ+PTABJ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88534" y="3846806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产线</a:t>
            </a: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产线简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BIKAJ+PTABJL+MicrosoftYaHei-Bold"/>
                <a:cs typeface="MBIKAJ+PTABJ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高效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品装瓶生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是一种自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化程度高、生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效率高的生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主要用于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品的装瓶和包装。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BIKAJ+PTABJL+MicrosoftYaHei-Bold"/>
                <a:cs typeface="MBIKAJ+PTABJ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采用先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了高效率、低成本、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量的生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WPQLM+MS-UIGothic"/>
                <a:cs typeface="CWPQ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产线组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高效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品装瓶生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主要由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料系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送系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、装瓶系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、封盖系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和出料系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成。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料系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将原材料送入生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送系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将物料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送到各个工位，装瓶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将物料装入瓶子中，封盖系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将瓶盖封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统负责对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装好的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，出料系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统负责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将合格的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品送出生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FFFFFF"/>
                </a:solidFill>
                <a:latin typeface="CWPQLM+MS-UIGothic"/>
                <a:cs typeface="CWPQ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5923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高效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品装瓶生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具有自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化、高效率、低成本、高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量等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点，能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大大提高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效率和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产线还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程的可追溯性和可控制性，确保生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程中的安全和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此外，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产线还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多种不同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格和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品包装需求，具有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高的灵活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性和可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展性。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BIKAJ+PTABJL+MicrosoftYaHei-Bold"/>
                <a:cs typeface="MBIKAJ+PTABJ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7034" y="384680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产线设计</a:t>
            </a: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布局分析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WPQLM+MS-UIGothic"/>
                <a:cs typeface="CWPQLM+MS-UIGothic"/>
              </a:rPr>
              <a:t>平面布局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WPQLM+MS-UIGothic"/>
                <a:cs typeface="CWPQLM+MS-UIGothic"/>
              </a:rPr>
              <a:t>立体布局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CWPQLM+MS-UIGothic"/>
                <a:cs typeface="CWPQLM+MS-UIGothic"/>
              </a:rPr>
              <a:t>物流布局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布局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划空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，确保各功能区域的有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效分隔，避免交叉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利用高度空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，合理布置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设备层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高，提高空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利用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率。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化物料流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路径，减少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距离和等待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流程分析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CWPQLM+MS-UIGothic"/>
                <a:cs typeface="CWPQLM+MS-UIGothic"/>
              </a:rPr>
              <a:t>工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2300" spc="25">
                <a:solidFill>
                  <a:srgbClr val="FFFFFF"/>
                </a:solidFill>
                <a:latin typeface="CWPQLM+MS-UIGothic"/>
                <a:cs typeface="CWPQLM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4751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分析生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流程，确保各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环节顺畅衔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接，提高生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CWPQLM+MS-UIGothic"/>
                <a:cs typeface="CWPQLM+MS-UIGothic"/>
              </a:rPr>
              <a:t>操作流程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48179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化操作步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，降低操作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度，提高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工工作效率。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2300" spc="25">
                <a:solidFill>
                  <a:srgbClr val="FFFFFF"/>
                </a:solidFill>
                <a:latin typeface="CWPQLM+MS-UIGothic"/>
                <a:cs typeface="CWPQLM+MS-UIGothic"/>
              </a:rPr>
              <a:t>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531976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制定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设备维护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保养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划，确保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设备稳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定运行，延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CWPQLM+MS-UIGothic"/>
                <a:cs typeface="CWPQLM+MS-UIGothic"/>
              </a:rPr>
              <a:t>使用寿命。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产线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效率分析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能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BIKAJ+PTABJL+MicrosoftYaHei-Bold"/>
                <a:cs typeface="MBIKAJ+PTABJL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性能和工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参数，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估生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论产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实际产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产节</a:t>
            </a: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43797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分析生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产节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拍，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划，提高生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产节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生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A5B2"/>
                </a:solidFill>
                <a:latin typeface="CWPQLM+MS-UIGothic"/>
                <a:cs typeface="CWPQLM+MS-UIGothic"/>
              </a:rPr>
              <a:t>平衡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分析生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的平衡性，消除瓶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颈环节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，提高整体效率。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050405"/>
            <a:ext cx="2622166" cy="24373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67"/>
              </a:lnSpc>
              <a:spcBef>
                <a:spcPct val="0"/>
              </a:spcBef>
              <a:spcAft>
                <a:spcPct val="0"/>
              </a:spcAft>
            </a:pPr>
            <a:r>
              <a:rPr sz="7550" spc="10">
                <a:solidFill>
                  <a:srgbClr val="EFFFFD"/>
                </a:solidFill>
                <a:latin typeface="MBIKAJ+PTABJL+MicrosoftYaHei-Bold"/>
                <a:cs typeface="MBIKAJ+PTABJ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7034" y="384680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生</a:t>
            </a:r>
            <a:r>
              <a:rPr sz="4500">
                <a:solidFill>
                  <a:srgbClr val="42656C"/>
                </a:solidFill>
                <a:latin typeface="SimSun"/>
                <a:cs typeface="SimSun"/>
              </a:rPr>
              <a:t>产线设备</a:t>
            </a:r>
            <a:r>
              <a:rPr sz="4500">
                <a:solidFill>
                  <a:srgbClr val="42656C"/>
                </a:solidFill>
                <a:latin typeface="CWPQLM+MS-UIGothic"/>
                <a:cs typeface="CWPQLM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装瓶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WPQLM+MS-UIGothic"/>
                <a:cs typeface="CWPQLM+MS-UIGothic"/>
              </a:rPr>
              <a:t>装瓶机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WPQLM+MS-UIGothic"/>
                <a:cs typeface="CWPQLM+MS-UIGothic"/>
              </a:rPr>
              <a:t>清洗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WPQLM+MS-UIGothic"/>
                <a:cs typeface="CWPQLM+MS-UIGothic"/>
              </a:rPr>
              <a:t>填充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用于将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品装入瓶子，具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有高效率、高精度和低故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障率的特点。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用于清洗瓶子，确保瓶子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用于将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品按照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量填充到瓶子中，确保每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个瓶子中的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品量一致。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在使用前已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经彻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底清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CWPQLM+MS-UIGothic"/>
                <a:cs typeface="CWPQL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00A5B2"/>
                </a:solidFill>
                <a:latin typeface="CWPQLM+MS-UIGothic"/>
                <a:cs typeface="CWPQLM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CWPQLM+MS-UIGothic"/>
                <a:cs typeface="CWPQLM+MS-UIGothic"/>
              </a:rPr>
              <a:t>送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CWPQLM+MS-UIGothic"/>
                <a:cs typeface="CWPQLM+MS-UIGothic"/>
              </a:rPr>
              <a:t>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转设备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用于将瓶子从一台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设备传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送到另一台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，具有高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定性和高效率的特点。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用于将瓶子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行翻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，以便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行下一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步的加工或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CWPQLM+MS-UIGothic"/>
                <a:cs typeface="CWPQLM+MS-UIGothic"/>
              </a:rPr>
              <a:t>提升机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用于将瓶子从一个生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产线环节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提升到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另一个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，提高生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产线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的自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化程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WPQLM+MS-UIGothic"/>
                <a:cs typeface="CWPQL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https://d.book118.com/555023244130011104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CWPQLM+MS-UIGothic</vt:lpstr>
      <vt:lpstr>SimSun</vt:lpstr>
      <vt:lpstr>TCTHCL+MAEICR+ArialMT</vt:lpstr>
      <vt:lpstr>Times New Roman</vt:lpstr>
      <vt:lpstr>MBIKAJ+PTABJL+MicrosoftYaHei-Bold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2024-09-14T03:01:59.067</cp:lastPrinted>
  <dcterms:created xsi:type="dcterms:W3CDTF">2024-09-13T19:01:59Z</dcterms:created>
  <dcterms:modified xsi:type="dcterms:W3CDTF">2024-09-13T19:02:00Z</dcterms:modified>
</cp:coreProperties>
</file>