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8D98BF-56FC-49A7-B8A8-93C2046A0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45B6B7-F74C-4E76-9BF0-87C8E1FB6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ABFE4E-AD68-4861-B373-B7A6F334D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3A5B71-E576-42F5-B592-4CA593360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EF790A-2B0B-4001-A5E5-C2C214A2A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9067CD-F2E6-476B-89DC-F5BAABF15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3297BC-2F5F-4493-B786-8BC67DA9A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B630B5-E4D5-40D0-BD1C-A597FC406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99E022-4FF1-41F4-8872-73716C713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9C5544-9B9B-49B4-81BB-EE460918D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418276-200A-4424-9157-E458EDDFB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502402234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运动损伤及预防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运动损伤概述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常见运动损伤类型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运动损伤发生时的应急处理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运动损伤的预防措施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运动损伤康复与恢复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运动损伤案例分析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运动损伤概述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运动损伤是指在体育运动过程中所发生的各种损伤，包括肌肉拉伤、扭伤、骨折等。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运动损伤可以根据伤部位、伤势严重程度等多种标准进行分类，如关节损伤、肌肉损伤、韧带损伤等。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运动损伤常见的原因包括技术动作不正确、运动前热身不够、运动场地或设备不良等。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运动损伤可能导致疼痛、肿胀、活动受限等症状，严重时可能需要进行手术治疗，影响运动能力及日常生活。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常见原因与后果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为了减少运动损伤的发生，应采取一系列预防措施，如加强身体素质训练、提高技术水平、充分热身等。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预防运动损伤对于保持身体健康、提高运动表现以及避免不必要的经济损失都具有重要意义。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运动损伤的预防重要性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常见运动损伤类型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886" r="20886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肌肉拉伤是运动中最常见的伤害之一，通常是由于肌肉过度伸展或收缩引起的。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肌肉拉伤通常发生在快速起跑、冲刺或突然改变方向时，受伤部位会出现疼痛、肿胀和僵硬。根据拉伤的严重程度，恢复时间可能从几天到几周不等。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肌肉拉伤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6152" b="615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关节扭伤通常是由于过度扭曲或突然受到外力作用引起的。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关节扭伤后，受伤部位会出现肿胀、疼痛和活动受限。常见的扭伤部位包括踝关节、膝关节和腕关节。扭伤的恢复时间取决于损伤的严重程度，可能需要数周到数月。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关节扭伤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韧带撕裂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韧带撕裂通常发生在关节周围，是由于过度伸展或突然的剧烈运动引起的。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韧带撕裂会导致关节不稳定、疼痛和肿胀。治疗韧带撕裂可能需要手术，恢复时间较长，并需要在康复期间进行物理治疗。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骨折是由于骨骼受到外力作用而断裂引起的。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骨折通常伴随着剧烈的疼痛、肿胀和畸形。治疗骨折需要用石膏固定、手术或外固定器等方法，恢复时间取决于骨折的类型和严重程度。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脑震荡是由于头部受到外力作用引起的脑部损伤。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脑震荡的症状包括头痛、恶心、呕吐、意识模糊和失忆等。脑震荡需要立即就医，并可能需要休息数周到数月来恢复。在严重的情况下，脑震荡可能会导致长期后遗症或并发症。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脑震荡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运动损伤发生时的应急处理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停止受伤部位的运动，给予充分的休息，避免伤势恶化。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Rest（休息）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在受伤后的24-48小时内，每隔1-2小时冰敷15-20分钟，避免直接接触皮肤。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Ice（冰敷）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使用弹性绷带包扎受伤部位，减少肿胀和淤血。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Compression（加压）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将受伤部位抬高至心脏水平以上，以减少肿胀和淤血。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Elevation（抬高）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R.I.C.E.原则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止血与包扎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直接压迫止血、加压包扎止血、止血带止血等。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止血方法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选择合适的绷带和敷料，按照由内而外、由上而下的顺序进行包扎，确保伤口得到妥善处理。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包扎技巧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https://d.book118.com/555024022343011103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2024-09-13T14:23:10.779</cp:lastPrinted>
  <dcterms:created xsi:type="dcterms:W3CDTF">2024-09-13T06:23:10Z</dcterms:created>
  <dcterms:modified xsi:type="dcterms:W3CDTF">2024-09-13T06:23:13Z</dcterms:modified>
</cp:coreProperties>
</file>