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02320F-6CB7-4095-85A9-AEB68B624E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FD3155-F000-43FD-A05D-ED24757372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17F06B-73B4-476C-87B3-6D66AA85B2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3D8DC7-FDAE-47E0-95D0-C16296F8A1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B49405-57BB-4B16-A45B-CFF0EFF272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72AFB1-BA8C-43EC-9439-BB176139AE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F684B0-DA62-48EA-8958-D443416088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C37EFE-2552-46F4-B5FF-84C5EB7B42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44F066-6037-46D9-9680-E859A52665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02EE84-EDC7-443A-8701-C16072DF7B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E5AF2F-0998-447C-9AD9-CA89175A8F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5024200021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水利工程施工质量验收规范的质量控制和检测方法</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水利工程施工质量验收概述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水利工程施工质量控制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水利工程施工质量检测方法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水利工程施工质量验收规范的应用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水利工程施工质量验收规范的发展趋势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水利工程施工质量验收概述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733" b="173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56" b="185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质量验收的目的和意义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确保工程安全与稳定</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通过质量验收，确保水利工程的结构安全和稳定性，防止工程在使用过程中出现质量事故。</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提高工程质量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通过质量验收，及时发现并处理施工过程中的质量问题，提高水利工程的建设质量。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保障人民生命财产安全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水利工程作为重要的基础设施，其质量直接关系到人民的生命财产安全，因此质量验收具有重要意义。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施工合同与设计文件</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施工合同中约定的质量要求以及设计文件中规定的技术要求是质量验收的重要依据。</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相关行业标准与规范</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如《水利水电工程施工质量检验与评定标准》、《水利水电工程验收规程》等。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国家相关法律法规</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水利工程施工质量验收必须符合国家相关法律法规的规定，如《水利水电工程施工质量检验与评定标准》等。</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质量验收的依据和标准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673" r="1667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93" r="1759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对施工过程中划分出的检验批进行验收，检验批的质量应符合相关规定。</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检验批验收</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在检验批验收合格的基础上，对分项工程进行验收，并对重要隐蔽工程和关键部位进行质量检测。</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分项工程验收</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在分项工程验收合格的基础上，对分部工程进行验收，并对重要隐蔽工程和关键部位进行质量检测。</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分部工程验收</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在分部工程验收合格的基础上，对单位工程进行验收，并对重要隐蔽工程和关键部位进行质量检测。</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单位工程验收</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质量验收的程序和方法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水利工程施工质量控制</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施工组织设计</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确保施工组织设计合理，明确施工工艺、施工流程和质量控制标准。</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人员资质审核</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对参与施工的人员进行资质审核，确保其具备相应的专业技能和素质。</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材料设备检查</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对进场的材料和设备进行质量检查，确保符合设计要求和规范标准。</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施工准备阶段的质量控制</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严格按照施工工艺和流程进行操作，确保施工质量符合设计要求。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工艺控制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2500" b="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工序验收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2500" b="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质量记录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对每道工序进行质量检查和验收，合格后方可进行下一道工序。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对施工过程中的质量情况进行详细记录，以便后期追溯和分析。</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施工过程中的质量控制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按照质量验收规范对完成的工程进行检测，确保满足设计和规范要求。</a:t>
            </a:r>
          </a:p>
        </p:txBody>
      </p:sp>
      <p:pic>
        <p:nvPicPr>
          <p:cNvPr id="5" name="Picture 5"/>
          <p:cNvPicPr>
            <a:picLocks noChangeAspect="1"/>
          </p:cNvPicPr>
          <p:nvPr/>
        </p:nvPicPr>
        <p:blipFill>
          <a:blip r:embed="rId2"/>
          <a:srcRect l="16675" r="166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451" r="12451"/>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验收检测</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对施工过程和结果进行综合评估，总结经验教训，提出改进措施。</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质量评估</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对存在的质量问题进行整改和保修，确保工程长期稳定运行。</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质量保修</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施工完成后的质量控制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https://d.book118.com/555024200021011121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2024-09-23T22:45:35.434</cp:lastPrinted>
  <dcterms:created xsi:type="dcterms:W3CDTF">2024-09-23T14:45:35Z</dcterms:created>
  <dcterms:modified xsi:type="dcterms:W3CDTF">2024-09-23T14:45:37Z</dcterms:modified>
</cp:coreProperties>
</file>