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5E1A-3B6A-46DC-8531-7E8F3DFA1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44196-F3C0-45D0-B91E-4925F775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9C8A4-724F-479E-931B-655D7AC3F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82A04-1C89-4BAC-AA47-EB4AF4DC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C81E5-D714-49A8-9A53-54F10D55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C0F34-94FA-4943-A2B7-07A4A578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9C84C9-D85F-4667-B434-82D330DC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6A881-36B5-4D2B-A4F8-7F95C4E9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18E2A-3B6B-4C77-8729-FB427CBA9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F2524-BE38-47F3-8D5E-16B89F90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1D14D-07C2-4197-8FB2-250C8E55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110023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2024年度医院新生儿保健科医务人员述职报告课件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业务能力和专业素养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科研和学术成果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提高医务人员对新生儿保健工作的认识和重视程度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通过述职报告，使医务人员更加深入地了解新生儿保健工作的重要性和意义，增强责任感和使命感。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展示新生儿保健科工作成果和亮点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通过述职报告，展示新生儿保健科在2024年度取得的工作成果和亮点，包括技术创新、服务质量提升、团队协作等方面的成绩。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促进经验交流和知识共享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通过述职报告，促进医务人员之间的经验交流和知识共享，提升整体业务水平和综合素质。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简要介绍新生儿保健科的工作职责、服务对象和业务范围。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新生儿保健科工作概述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详细介绍新生儿保健科在2024年度的工作重点及取得的成果，包括技术创新、服务质量提升、团队协作等方面的成绩。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2024年度工作重点及成果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分析新生儿保健科在工作中存在的问题和不足，提出具体的改进措施和建议。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工作中存在的问题及改进措施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阐述新生儿保健科的未来发展规划和展望，包括业务拓展、技术创新、人才培养等方面的计划和目标。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未来发展规划和展望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诊疗人次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本年度共接诊新生儿患者XX人次，较去年同期增长XX%。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经过精心治疗，新生儿患者治愈率达到XX%，较去年提高XX个百分点。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危重病例抢救成功率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成功抢救危重病例XX例，抢救成功率达到XX%。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成功引进并开展新生儿无创呼吸机辅助通气技术，提高了新生儿呼吸衰竭的救治水平。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新技术开展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发表SCI论文XX篇，影响因子总计XX分；获得国家级课题立项XX项，省级课题立项XX项。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加强人才队伍建设，引进高层次人才XX名，选派骨干医师参加国内外学术交流XX人次。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开展新生儿家庭式病房服务，提高患者满意度；举办新生儿家长学校，普及新生儿保健知识。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工作亮点和成绩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存在问题和不足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随着患者数量的增加，医疗资源相对紧张，如床位、医护人员等。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某些高端技术如新生儿ECMO等尚未开展，需进一步提高技术水平。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与国际先进水平相比，科研产出仍有较大差距，需加强科研投入和合作。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部分患者反映等待时间较长、沟通不够充分等问题，需进一步改进服务质量。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部分技术待提高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科研产出不足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服务质量需提升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业务能力和专业素养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不断更新医学知识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通过参加学术会议、阅读专业文献等方式，及时了解最新的诊疗技术和研究进展。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熟练掌握新生儿常见疾病的诊疗规范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包括新生儿窒息、新生儿肺炎、新生儿黄疸等疾病的诊断和处理。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深入了解新生儿生理和病理特点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熟悉新生儿的生长发育规律、营养需求和常见疾病的预防措施。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具备批判性思维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不盲目遵循传统观念，能够根据患者的具体情况和最新医学证据，进行个性化的治疗决策。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善于总结和反思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不断积累临床经验，通过反思和总结，不断提高自己的临床思维和判断能力。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善于分析和解决问题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在面对复杂病例时，能够迅速准确地分析病情，提出合理的诊疗方案。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临床思维和判断能力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始终把患者的利益放在首位，尊重患者的知情权和隐私权，为患者提供优质的医疗服务。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坚守医德医风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遵守职业操守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严格遵守医疗行业的法律法规和规章制度，不谋取个人私利，不收受患者红包和礼品。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积极与同事沟通交流，共同协作解决工作中遇到的问题，营造和谐的工作氛围。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医德医风和职业操守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https://d.book118.com/555031100234011103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2024-09-13T03:01:10.603</cp:lastPrinted>
  <dcterms:created xsi:type="dcterms:W3CDTF">2024-09-12T19:01:10Z</dcterms:created>
  <dcterms:modified xsi:type="dcterms:W3CDTF">2024-09-12T19:01:12Z</dcterms:modified>
</cp:coreProperties>
</file>