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B36002-085A-4818-9628-C61031FB0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83008D-8CEB-4266-9CFE-2836B82A7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0B1F0E-9E54-4DD9-BE03-C20806C38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0681DD-3072-45E2-9C3F-8EA3383F7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56D60D-0B81-479E-B3EF-7804D8F18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51DF7C-C037-4B4C-A2C6-3BA789E82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D10CE5-DC56-4D9D-8C87-6BBAEE8D0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9888F4-C5EF-498D-9815-EFD68D140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E629D7-7774-45B2-9EE8-A5805C36B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E36206-B197-4F61-8A56-8757BCC4A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018409-46C7-4D54-9EC6-278440F74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03121421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高速公路洒水车安全操作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洒水车基本知识与安全要求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高速公路作业环境分析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洒水车安全行驶技巧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高速公路洒水作业流程与规范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应急处理措施与案例分析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提高洒水车安全操作水平建议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洒水车基本知识与安全要求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底盘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水箱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喷洒系统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发动机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洒水车结构及工作原理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洒水车的基础部分，承载水箱、发动机、驾驶室等重要部件。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储存清水的容器，一般采用不锈钢或铝合金材料制成，具有防腐、防锈、轻便等特点。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为洒水车提供动力，驱动水泵和行驶系统工作。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由水泵、水管、喷嘴等部件组成，用于将清水喷洒到路面上。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注意观察路况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控制喷洒范围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定期维护保养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安全操作规范与注意事项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在高速公路上行驶时，必须遵守交通规则，保持安全车速和车距。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在行驶过程中，要时刻注意观察路况，避免碰撞障碍物或驶入危险区域。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在喷洒时，要控制喷洒范围，避免对过往车辆和行人造成影响。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定期对洒水车进行维护保养，确保车辆处于良好状态，防止发生故障。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持有有效驾驶证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接受专业培训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掌握应急处理技能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遵守职业道德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驾驶员资格与培训要求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驾驶员应接受专业的洒水车操作培训，了解车辆结构、工作原理、安全操作规范等知识。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驾驶员必须持有有效的机动车驾驶证，并具备相应的驾驶技能。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驾驶员应遵守职业道德规范，文明驾驶、礼貌行车，树立良好的行业形象。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驾驶员应掌握基本的应急处理技能，如遇到车辆故障、交通事故等情况时能够妥善处理。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高速公路作业环境分析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高速公路特点及对洒水车影响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高速公路设计标准高，路面平坦，弯道少，为洒水车提供了良好的行驶条件。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高速公路车流量大，车速快，对洒水车的安全操作提出了更高的要求。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高速公路的路肩宽度有限，洒水车在作业时需注意避免占用行车道，确保交通安全。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交通流量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驾驶员反应时间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278" r="12278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交通流量、速度等因素考虑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高速公路交通流量大，尤其是在高峰时段，洒水车需选择合适的时间和路段进行作业，避免造成交通拥堵。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高速公路上车速快，洒水车在作业时需保持与周围车辆的安全距离，降低事故风险。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考虑到驾驶员的反应时间，洒水车在作业时需提前开启警示灯和警报器，提醒周围车辆注意避让。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天气变化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在恶劣天气条件下，如暴雨、大雾、冰雪等，高速公路能见度降低，路面湿滑，洒水车需暂停作业以确保安全。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季节变化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不同季节对洒水车作业也有影响。例如，在夏季高温时，路面温度较高，洒水车需增加作业频次以保持路面湿润；而在冬季低温时，需防止路面结冰，洒水车需调整作业方式和用水量。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昼夜温差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昼夜温差大可能导致路面产生凝露或结冰现象，对洒水车作业安全构成威胁。因此，在昼夜温差较大的地区，洒水车需密切关注路面状况并采取相应的安全措施。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天气、季节变化对作业影响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洒水车安全行驶技巧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737" b="373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保持车距、避免追尾事故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保持安全车距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在高速公路上行驶时，洒水车应与前车保持足够的安全距离，一般至少保持200米以上的车距，以便有足够的时间和空间应对突发情况。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避免紧急制动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洒水车在行驶过程中应避免紧急制动，以免后车反应不及造成追尾事故。如需减速，应提前轻踩刹车，并通过后视镜观察后车跟车情况。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注意观察路况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洒水车驾驶员应时刻关注前方路况，及时发现并避让障碍物、拥堵路段等不良路况，减少追尾事故的风险。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7266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45020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60401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3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143269" y="1657454"/>
            <a:ext cx="3833103" cy="4230000"/>
            <a:chOff x="4143269" y="1657454"/>
            <a:chExt cx="3833103" cy="423000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7976372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4143269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sp>
        <p:nvSpPr>
          <p:cNvPr id="8" name="TextBox 8"/>
          <p:cNvSpPr txBox="1"/>
          <p:nvPr/>
        </p:nvSpPr>
        <p:spPr>
          <a:xfrm>
            <a:off x="4311983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合理使用远、近光灯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39110" y="1605067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正确使用转向灯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84857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警示灯的使用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合理使用灯光、信号装置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686748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在高速公路上变道或转弯时，洒水车驾驶员应提前打开转向灯，提醒其他车辆注意避让。同时，注意观察后方车辆动态，确保安全后再进行变道或转弯操作。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59621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夜间或视线不良时，洒水车驾驶员应根据实际情况合理使用远、近光灯。在会车时应及时切换为近光灯，避免对对方驾驶员造成眩目。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232494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在特殊情况下，如车辆故障、紧急停车等，洒水车驾驶员应开启危险报警闪光灯（双闪），并在车辆后方设置警示标志，提醒其他车辆注意避让。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https://d.book118.com/555031214210011101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2024-09-10T01:03:08.966</cp:lastPrinted>
  <dcterms:created xsi:type="dcterms:W3CDTF">2024-09-09T17:03:08Z</dcterms:created>
  <dcterms:modified xsi:type="dcterms:W3CDTF">2024-09-09T17:03:11Z</dcterms:modified>
</cp:coreProperties>
</file>