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895FB-346F-4D85-9A82-DD16FB4EC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6D593-EEA5-4465-9D8F-1032172A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93677-A449-4939-805B-8E4FC6C8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71E02-A56F-4EF0-9C40-5F1407F6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BB154-5CE3-45C9-8A1E-5A2A6E26C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DE180-D285-487C-B917-67FF804D8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132DF-67C1-4C7A-82E5-35284C60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084A4-11DF-48C3-ABB5-007427EC3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2B4BC-7F16-4918-941A-99E84D1F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C2188-999B-4EAF-825F-331BDD24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1DE6E-9A43-4087-84D9-8B8D4B8D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1310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《指南》解读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《指南》背景与意义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《指南》核心内容解读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《指南》实施路径与方法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《指南》中关键问题及解答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《指南》对企业的影响及应对策略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《指南》背景与意义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随着行业的快速发展，原有的政策已经无法满足行业发展的需求，需要新的政策来引导行业健康发展。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行业发展需要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行业发展过程中，一些社会问题逐渐凸显出来，如市场乱象、消费者权益保护等，需要政策来规范。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社会问题凸显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国际上一些先进国家和地区已经出台了类似的政策，为我国政策的制定提供了借鉴和参考。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国际经验借鉴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出台背景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通过明确市场准入、退出、监管等方面的规定，规范市场秩序，防止市场乱象的发生。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规范市场秩序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促进行业健康发展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保护消费者权益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通过引导和支持行业创新、绿色发展等方面的规定，促进行业健康发展。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通过加强消费者权益保护的规定，保障消费者的合法权益，提高消费者满意度。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政策意义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本指南适用于行业内所有企业和相关从业人员。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包括企业法人、个体工商户、个人独资企业等市场主体，以及行业内的从业人员。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适用范围及对象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《指南》核心内容解读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总体要求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习近平新时代中国特色社会主义思想为指导，全面贯彻党的十九大和十九届二中、三中、四中全会精神，坚持以人民为中心的发展思想，坚持新发展理念，按照高质量发展要求，以供给侧结构性改革为主线，加快推动旅游业供给侧结构性改革，着力推动旅游业从门票经济向产业经济转变，从粗放低效方式向精细高效方式转变，从封闭的旅游自循环向开放的“旅游+”转变，提升企业竞争力，完善现代旅游业体系，加快旅游强省建设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发展目标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到2025年，全省旅游接待总人数达到10亿人次以上，旅游总收入达到1.2万亿元以上，旅游业增加值占地区生产总值的比重达到8%左右，游客人均停留时间达到2.5天，人均消费达到1200元。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总体要求与目标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深化旅游业供给侧结构性改革</a:t>
            </a:r>
            <a:endParaRPr lang="en-US" sz="160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推动旅游产品创新、业态创新、模式创新，提升旅游供给质量和效益。包括优化旅游产品结构、拓展旅游消费领域、提升旅游产品品质等。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构建全域旅游发展新格局，推动旅游业与一二三产业融合发展。包括完善全域旅游发展规划、创新全域旅游发展模式、加强全域旅游示范区建设等。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完善旅游公共服务设施，提高旅游公共服务水平。包括完善旅游交通服务、加强旅游厕所革命、提升旅游信息化水平等。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加快旅游业转型升级，提升旅游业发展质量和效益。包括培育壮大市场主体、加强旅游品牌建设、推进旅游产业融合发展等。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推进全域旅游发展</a:t>
            </a:r>
            <a:endParaRPr lang="en-US" sz="160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加强旅游公共服务体系建设</a:t>
            </a:r>
            <a:endParaRPr lang="en-US" sz="160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推动旅游业高质量发展</a:t>
            </a:r>
            <a:endParaRPr lang="en-US" sz="160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重点任务与举措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284" r="212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建立健全旅游业发展领导机制和工作机制，明确各级政府和有关部门职责分工，形成工作合力。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加强组织领导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加大财政支持力度，落实税收优惠政策，创新投融资机制，完善用地政策等。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强化政策保障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加强旅游从业人员培训和管理，提高从业人员素质和服务水平。同时，引进和培养高层次旅游人才和急需紧缺人才。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加强人才队伍建设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建立健全旅游市场综合监管机制和旅游安全保障机制，加强旅游执法队伍建设和旅游安全监管能力建设。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完善监管机制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保障措施及机制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《指南》实施路径与方法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评估与调整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在实施过程中，定期对实施计划进行评估，根据评估结果及时调整实施计划，确保实施目标的顺利实现。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明确实施目标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根据《指南》要求，结合实际情况，制定明确的实施目标，包括短期、中期和长期目标。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制定实施计划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围绕实施目标，制定详细的实施计划，包括时间表、任务清单、资源需求等。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制定实施计划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成立专门的工作小组或指定专人负责《指南》的实施工作，建立定期会议、信息通报等协调机制。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建立协调机制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各相关部门要积极参与《指南》的实施工作，加强部门间的沟通与合作，形成工作合力。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加强部门合作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积极调动政府、企业、社会等各方资源，为《指南》的实施提供必要的支持和保障。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调动各方资源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加强组织协调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https://d.book118.com/555031310300011101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2024-09-10T08:46:13.562</cp:lastPrinted>
  <dcterms:created xsi:type="dcterms:W3CDTF">2024-09-10T00:46:13Z</dcterms:created>
  <dcterms:modified xsi:type="dcterms:W3CDTF">2024-09-10T00:46:15Z</dcterms:modified>
</cp:coreProperties>
</file>