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0EADC-7D9F-4D92-BDB2-85B02E53F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72484-51F1-449F-B7BB-D63D2BDD6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66261-8F16-405D-8114-1814ECB3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2D45B-1625-42DA-A80A-4173294E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DA597-6093-4578-A91B-9F26005B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D199C-673B-460A-9C6E-8C177F278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A0239-AE5E-44F4-B689-B44CFA9B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F5685-A445-4493-829E-8E9AF8FD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10BEA-C5D4-4A41-8E8F-49110A38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0EBA0-DF1D-426D-BC6B-32494E35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23A22-A031-4C59-868C-8D679B89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204231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建筑规划方案报批6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建筑规划方案分析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建筑规划方案报批流程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建筑规划方案实施计划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建筑规划方案风险评估与应对措施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建筑规划方案报批总结与展望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https://d.book118.com/555032042311011102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2024-09-11T20:05:26.625</cp:lastPrinted>
  <dcterms:created xsi:type="dcterms:W3CDTF">2024-09-11T12:05:26Z</dcterms:created>
  <dcterms:modified xsi:type="dcterms:W3CDTF">2024-09-11T12:05:28Z</dcterms:modified>
</cp:coreProperties>
</file>