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56EBF-1ECC-4C4A-882B-539C31F89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9DB7C-35C6-4469-850D-292401E25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A5404-A936-44CA-8453-44EE33692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10A53-F91F-4CEA-B19E-12EDEAD6A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0EF524-CB3E-43D0-B8F0-CC3898C0E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5D01D0-1A08-482D-8E2A-FCE96EB3D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3EBF4-0AB0-432B-9B5F-865B7225A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FC05C-653E-44A0-9834-6F63204E7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2D6F6-82C0-4DB9-B6BF-1CF13B40A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C3642-1299-4898-987E-57A2834D9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A19AD-F733-40BE-BD35-1488D0558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34031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慢性肾病饮食护理\n## 1.慢性肾病的定义与病因\n### 1.1慢性肾病的定义及分型\n### 1.2慢性肾病的发病原因\n### 1.3慢性肾病的流行病学特点\n## 2.慢性肾病患者的饮食原则\n### 2.1低蛋白饮食的应用与实施\n### 2.2低磷饮食的重要性及实施方法\n### 2.3低钾饮食的适应症及实施策略\n## 3.慢性肾病患者的营养需求\n### 3.1慢性肾病患者的能量需求\n### 3.2慢性肾病患者的蛋白质需求\n### 3.3慢性肾病患者的维生素和矿物质需求\n## 4.慢性肾病患者的饮食护理\n### 4.1慢性肾病患者的饮食计划与调整\n### 4.2慢性肾病患者的饮食教育与指导\n### 4.3慢性肾病患者的饮食评估与监测\n## 5.慢性肾病患者的药物治疗与饮食护理的配合\n### 5.1慢性肾病患者的药物治疗原则\n### 5.2药物与饮食的相互作用及注意事项\n### 5.3药物副作用的饮食干预与缓解策略\n## 6.慢性肾病患者的心理护理与饮食护理的结合\n### 6.1慢性肾病患者的心理特点及心理需求\n### 6.2心理护理在慢性肾病饮食护理中的作用\n### 6.3心理护理与饮食护理的综合实施策略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慢性肾病饮食护理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慢性肾病的定义与病因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慢性肾病的定义及分型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慢性肾病的定义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肾脏损伤持续3个月以上，伴或不伴肾功能减退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肾脏损伤包括肾小球、肾小管、肾间质和肾血管损伤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慢性肾病的分型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根据病因和病理改变分为原发性肾小球疾病、继发性肾小球疾病、遗传性肾脏疾病等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根据肾功能分为肾功能代偿期、肾功能失代偿期、肾功能衰竭期和肾功能尿毒症期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29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肾小球肾炎、肾小管间质性疾病、肾血管疾病等</a:t>
                </a:r>
                <a:endParaRPr/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肾脏疾病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代谢性疾病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糖尿病、高血压、肥胖等</a:t>
                </a:r>
                <a:endParaRPr/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系统性红斑狼疮、IgA肾病等</a:t>
                </a:r>
                <a:endParaRPr/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自身免疫性疾病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多囊肾、Alport综合症等</a:t>
                </a:r>
                <a:endParaRPr/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遗传性疾病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链球菌感染、病毒性肾炎等</a:t>
                </a:r>
                <a:endParaRPr/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感染性疾病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慢性肾病的发病原因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发病率高</a:t>
                </a:r>
                <a:endParaRPr/>
              </a:p>
            </p:txBody>
          </p:sp>
          <p:sp>
            <p:nvSpPr>
              <p:cNvPr id="2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全球范围内慢性肾病发病率约为10%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发达国家慢性肾病发病率较高</a:t>
                </a:r>
                <a:endParaRPr/>
              </a:p>
            </p:txBody>
          </p:sp>
        </p:grpSp>
        <p:grpSp>
          <p:nvGrpSpPr>
            <p:cNvPr id="25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患病率高</a:t>
                </a:r>
                <a:endParaRPr/>
              </a:p>
            </p:txBody>
          </p:sp>
          <p:sp>
            <p:nvSpPr>
              <p:cNvPr id="2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全球范围内慢性肾病患者人数约为8.5亿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中国慢性肾病患者人数约为1.2亿</a:t>
                </a:r>
                <a:endParaRPr/>
              </a:p>
            </p:txBody>
          </p:sp>
        </p:grpSp>
        <p:grpSp>
          <p:nvGrpSpPr>
            <p:cNvPr id="25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死亡率低但病情重</a:t>
                </a:r>
                <a:endParaRPr/>
              </a:p>
            </p:txBody>
          </p:sp>
          <p:sp>
            <p:nvSpPr>
              <p:cNvPr id="25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慢性肾病患者的死亡率相对较低，但病情严重时需要透析或肾移植治疗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慢性肾病的流行病学特点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慢性肾病患者的饮食原则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低蛋白饮食的定义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每天蛋白质摄入量低于正常饮食的50%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蛋白质来源以优质蛋白质为主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低蛋白饮食的实施方法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限制动物蛋白质摄入，增加植物蛋白质摄入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选择低磷、低钾、低脂的优质蛋白质食品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配合适当的能量摄入，保证营养均衡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低蛋白饮食的应用与实施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低磷饮食的重要性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降低血磷水平，减轻肾脏钙化程度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延缓肾功能恶化，提高患者生活质量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低磷饮食的实施方法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限制含磷高的食物摄入，如肉类、奶制品、蛋黄等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选择含磷低的食物，如蔬菜、水果、谷类等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使用磷酸盐结合剂，减少肠道磷吸收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低磷饮食的重要性及实施方法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低钾饮食的适应症及实施策略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低钾饮食的适应症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高钾血症患者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需要限制钾摄入的肾脏病患者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低钾饮食的实施策略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限制含钾高的食物摄入，如香蕉、橙子、菠菜等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选择含钾低的食物，如土豆、南瓜、白菜等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使用钾离子结合剂，减少肠道钾吸收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慢性肾病患者的营养需求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能量需求特点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慢性肾病患者能量需求较正常人群降低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能量摄入过多可能导致肥胖、高脂血症等并发症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能量供给建议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根据患者年龄、性别、体重和活动量制定个性化的能量摄入方案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优先选择低脂、低糖、高纤维的食物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慢性肾病患者的能量需求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慢性肾病患者的蛋白质需求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蛋白质需求特点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慢性肾病患者蛋白质需求较正常人群降低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蛋白质摄入过多可能导致肾脏负担加重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蛋白质供给建议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根据患者肾功能、蛋白质代谢和营养状况制定个性化的蛋白质摄入方案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选择优质蛋白质来源，如鱼、禽、蛋、奶等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维生素需求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慢性肾病患者需要补充维生素C、维生素B族、叶酸等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可通过食物摄入或口服补充剂满足需求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矿物质需求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慢性肾病患者需要限制钾、磷、钠等矿物质摄入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可通过食物选择和烹饪方式调节矿物质摄入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慢性肾病患者的维生素和矿物质需求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https://d.book118.com/555034031011011110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慢性肾病饮食护理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2024-09-15T02:51:45.131</cp:lastPrinted>
  <dcterms:created xsi:type="dcterms:W3CDTF">2024-09-14T18:51:45Z</dcterms:created>
  <dcterms:modified xsi:type="dcterms:W3CDTF">2024-09-14T18:51:46Z</dcterms:modified>
</cp:coreProperties>
</file>