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E676-B07D-4F14-823A-B7A5339E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B8764-4733-4B49-B566-E60AD7AB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22078-BADA-4C3B-BFA0-49400558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54AF6-9265-48EA-B896-19FBE1049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C8F6B-5D59-46CF-A11D-0A1BC0AB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6F6AB-C3B5-4DFC-AEFF-5855B4F90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E591A1-0FD7-4545-81EF-ACFBEC36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F6288-85B2-4400-ACFC-73F1CF86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9CED5-5E81-4C0D-BC84-C6AF660FC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44B4D-D845-455D-9336-D017B2137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F24B0-4DD8-4ABC-9E43-4BE00426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3404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512护理知识竞赛PPT\n## 1.护理知识竞赛的目的与意义\n### 1.1提高护理人员的知识水平和技能\n### 1.2增强护理团队的合作与凝聚力\n### 1.3提升护理服务质量与患者满意度\n## 2.护理知识竞赛的组织与筹备\n### 2.1确定竞赛主题和参赛人员\n### 2.2制定竞赛规则和评分标准\n### 2.3准备竞赛场地和物资\n## 3.护理知识竞赛的内容与形式\n### 3.1选择题：基础护理知识和技能\n### 3.2案例分析题：临床护理实践中的问题解决\n### 3.3实操操作题：护理操作技能展示\n## 4.护理知识竞赛的策划与实施\n### 4.1制定竞赛流程和时间安排\n### 4.2邀请评委和嘉宾\n### 4.3进行现场氛围营造和宣传\n## 5.护理知识竞赛的成果与总结\n### 5.1汇总竞赛成绩和排名\n### 5.2分析竞赛中发现的问题和不足\n### 5.3制定改进措施和持续学习计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9000"/>
              <a:t>512护理知识竞赛PPT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护理知识竞赛的目的与意义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增强基础护理知识的掌握程度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提高护理人员在日常护理工作中的效率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减少护理差错的发生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提升临床护理技能的操作水平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提高护理人员对患者疾病护理的能力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提高患者康复的速度和质量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培养护理创新能力和解决问题的能力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促进护理技术的发展和应用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提高护理人员的工作满意度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提高护理人员的知识水平和技能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通过竞赛形式加强团队沟通和协作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提高护理团队在面对复杂护理问题时的应对能力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增强护理团队的凝聚力和战斗力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培养团队领导能力和团队精神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提高护理人员在团队中的领导作用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增强护理团队的整体执行力</a:t>
                </a:r>
                <a:endParaRPr/>
              </a:p>
            </p:txBody>
          </p:sp>
          <p:pic>
            <p:nvPicPr>
              <p:cNvPr id="1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通过竞赛活动增进团队成员间的友谊和信任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提高护理团队的工作氛围和凝聚力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促进护理团队的长远发展</a:t>
                </a:r>
                <a:endParaRPr/>
              </a:p>
            </p:txBody>
          </p:sp>
          <p:pic>
            <p:nvPicPr>
              <p:cNvPr id="2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增强护理团队的合作与凝聚力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满足患者对护理服务的需求和期望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提高患者对护理服务的满意度和信任度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提高护理服务质量和水平</a:t>
                </a:r>
                <a:endParaRPr/>
              </a:p>
            </p:txBody>
          </p:sp>
        </p:grpSp>
        <p:grpSp>
          <p:nvGrpSpPr>
            <p:cNvPr id="2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提高患者对护理人员的信任程度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增强患者对护理服务的满意度</a:t>
                </a:r>
                <a:endParaRPr/>
              </a:p>
            </p:txBody>
          </p:sp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通过竞赛活动增强患者安全感和信任感</a:t>
                </a:r>
                <a:endParaRPr/>
              </a:p>
            </p:txBody>
          </p:sp>
        </p:grpSp>
        <p:grpSp>
          <p:nvGrpSpPr>
            <p:cNvPr id="2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提高医院在患者心中的口碑和地位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促进医院的长期发展和竞争力</a:t>
                </a:r>
                <a:endParaRPr/>
              </a:p>
            </p:txBody>
          </p: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提升医院形象和知名度</a:t>
                </a:r>
                <a:endParaRPr/>
              </a:p>
            </p:txBody>
          </p:sp>
        </p:grpSp>
      </p:grpSp>
      <p:pic>
        <p:nvPicPr>
          <p:cNvPr id="2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提升护理服务质量与患者满意度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护理知识竞赛的组织与筹备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确定竞赛主题和目标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紧密结合护理工作的实际需求和问题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突出竞赛活动的针对性和实用性</a:t>
                </a:r>
                <a:endParaRPr/>
              </a:p>
            </p:txBody>
          </p:sp>
          <p:sp>
            <p:nvSpPr>
              <p:cNvPr id="22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确定参赛人员和分组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充分考虑护理人员的知识结构和技能水平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保证竞赛活动的公平性和公正性</a:t>
                </a:r>
                <a:endParaRPr/>
              </a:p>
            </p:txBody>
          </p:sp>
          <p:sp>
            <p:nvSpPr>
              <p:cNvPr id="23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制定竞赛日程和安排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合理安排竞赛活动的时间和流程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确保竞赛活动的顺利进行</a:t>
                </a:r>
                <a:endParaRPr/>
              </a:p>
            </p:txBody>
          </p:sp>
          <p:sp>
            <p:nvSpPr>
              <p:cNvPr id="23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确定竞赛主题和参赛人员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明确竞赛活动的要求和限制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保证竞赛活动的公平性和公正性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制定竞赛规则和流程</a:t>
                </a:r>
                <a:endParaRPr/>
              </a:p>
            </p:txBody>
          </p:sp>
        </p:grpSp>
        <p:grpSp>
          <p:nvGrpSpPr>
            <p:cNvPr id="2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充分考虑竞赛活动的实际需求和目标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保证竞赛活动的公正性和客观性</a:t>
                </a:r>
                <a:endParaRPr/>
              </a:p>
            </p:txBody>
          </p:sp>
          <p:sp>
            <p:nvSpPr>
              <p:cNvPr id="2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制定评分标准和细则</a:t>
                </a:r>
                <a:endParaRPr/>
              </a:p>
            </p:txBody>
          </p:sp>
          <p:sp>
            <p:nvSpPr>
              <p:cNvPr id="2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选择具有专业知识和经验的评委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确保竞赛活动的公正性和权威性</a:t>
                </a:r>
                <a:endParaRPr/>
              </a:p>
            </p:txBody>
          </p:sp>
          <p:sp>
            <p:nvSpPr>
              <p:cNvPr id="2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建立竞赛评委和仲裁机制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制定竞赛规则和评分标准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确定竞赛场地和布置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选择合适的竞赛场地和布置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保证竞赛活动的顺利进行和舒适度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准备竞赛物资和器材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确保竞赛所需的物资和器材齐全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保证竞赛活动的顺利进行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安排竞赛后勤保障和安全措施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确保竞赛活动的顺利进行和安全保障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提高竞赛活动的安全性和可靠性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准备竞赛场地和物资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护理知识竞赛的内容与形式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设计基础护理知识题目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涵盖护理学的基本理论和知识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突出竞赛活动的实用性和针对性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设计基础护理技能题目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涵盖护理操作的基本技能和技巧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突出竞赛活动的实用性和操作性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设计护理伦理和法律法规题目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提高护理人员的伦理道德水平和法律意识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保证竞赛活动的公正性和合规性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选择题：基础护理知识和技能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https://d.book118.com/555034040011011110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512护理知识竞赛PPT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2024-09-15T02:51:46.667</cp:lastPrinted>
  <dcterms:created xsi:type="dcterms:W3CDTF">2024-09-14T18:51:46Z</dcterms:created>
  <dcterms:modified xsi:type="dcterms:W3CDTF">2024-09-14T18:51:48Z</dcterms:modified>
</cp:coreProperties>
</file>