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9ED72-EA76-48C7-8781-9D13AAFA5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6235E-50E3-47A0-B35B-E31656D3F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4EDD8-734A-4C9B-BAC9-445714239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47E3A-E68D-4D8E-8F95-3CAA8F279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4E9234-150A-499C-914A-49AE04049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D2644A-62B2-4A25-81C3-825DF54B7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F7355-5D33-42B2-8EAD-4ED82FBE5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A89A6-D7A7-4498-BE35-2B3DDC762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B2DA7-82DA-408A-B9A7-3CCDB1204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03AC9-C636-488D-B33B-F6D77E83A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7D323-400E-4415-A05D-E8187496F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4022102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费用支出管理制度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费用支出类别与规定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费用支出申请与审批流程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费用支出报销与核销流程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费用支出监督与审计制度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费用支出管理制度实施与改进建议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97" r="333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费用支出管理制度是企业为了规范费用支出行为，加强内部控制，提高资金使用效益所制定的一项制度。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确保费用支出的合理、合法、合规，降低成本支出，提高企业经济效益。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该制度适用于企业内各部门、各分支机构及所有费用支出项目。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企业内各级管理人员及员工。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9542" r="1954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重要性：费用支出管理制度是企业财务管理的基础，也是企业规范管理、防范风险的重要手段。通过制定和执行费用支出管理制度，可以确保企业各项费用的合理支出，提高企业的经济效益和社会形象。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制度的重要性与作用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制度的重要性与作用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规范费用支出行为，防止浪费和滥用现象；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加强内部控制，防范财务风险；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88" r="308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75" r="309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制度的重要性与作用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增强企业的社会责任感和公信力。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提高资金使用效益，降低成本支出；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费用支出类别与规定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合理、规范、透明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差旅费用支出包括交通费、住宿费、餐费等，是公司经常性支出之一。为确保费用支出的合理、规范和透明，公司需制定相关规定，如出差申请审批制度、费用报销制度等。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规范出差流程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员工需提前提交出差申请，注明出差目的、时间、地点等信息，经部门负责人审批后方可出差。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差旅费用支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合理选择交通工具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控制住宿费用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严格报销标准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监督与审计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差旅费用支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根据出差地消费水平，合理选择住宿酒店，原则上应选择公司合作酒店或经济型酒店。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根据出差地点和时间，选择经济、合理的交通工具。如需乘坐飞机，应选择经济舱；如需乘坐火车，应选择硬座或硬卧。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定期对差旅费用支出进行监督和审计，确保费用支出的合法性和合规性。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出差后的费用报销应严格按照公司规定执行，提供完整报销材料，如发票、收据等。财务部门应对报销材料进行严格审核，确保费用合理。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13" r="23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必要、适度、节约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招待费用支出包括接待客户、合作伙伴等产生的费用，是公司业务运营中的必要支出。为确保招待费用的合理使用，公司需制定相关规定，如招待申请审批制度、费用报销制度等。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明确招待目的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招待费用的支出应明确目的和对象，如客户拜访、商务谈判、合作伙伴接待等。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招待费用支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控制消费额度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根据公司规定，确定不同级别和场合的招待消费额度。招待人员应合理安排消费项目，不得超标。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选择合适场所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根据招待对象和目的，选择合适就餐场所，如商务餐厅、酒店等。同时要注重菜品搭配和酒水选择，以体现公司的待客之道。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节约意识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在招待过程中，应树立节约意识，尽量避免浪费。如有剩余食物或酒水，应妥善处理或打包带走。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招待费用支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17" r="16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招待费用报销应提供完整报销材料，如发票、收据等，并严格按照公司规定执行。财务部门应对报销材料进行严格审核，确保费用支出的合理性和合法性。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报销与审核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定期对招待费用支出进行监督和审计，确保费用支出的必要性和适度性。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监督与审计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招待费用支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合理、高效、节约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办公费用支出包括文具费、办公设备维护费、通讯费等，是公司日常运营中的必要支出。为确保办公费用的合理使用，公司需制定相关规定，如采购申请审批制度、费用报销制度等。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合理采购计划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根据实际需求制定采购计划，包括采购物品名称、规格型号、数量等信息。采购计划需经过部门负责人审批后方可执行。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比价与择优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在采购过程中，应进行市场调研和比价，选择质量优良、价格合理的供应商和产品。同时要考虑使用周期和成本效益等因素。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严格报销标准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办公费用的报销应提供完整报销材料，如发票、收据等，并严格按照公司规定执行。财务部门应对报销材料进行严格审核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办公费用支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费用支出申请与审批流程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https://d.book118.com/555040221023011042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2024-09-03T02:09:07.148</cp:lastPrinted>
  <dcterms:created xsi:type="dcterms:W3CDTF">2024-09-02T18:09:07Z</dcterms:created>
  <dcterms:modified xsi:type="dcterms:W3CDTF">2024-09-02T18:09:09Z</dcterms:modified>
</cp:coreProperties>
</file>