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5FEE0-29B0-4561-AB18-BD3B5A17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37C36-2B4D-4C1D-8055-F951070F9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D9EC7-8734-4226-9FDB-9067D3DB0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EF320-F7DC-4570-B0DC-C84D59F1A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D948B-AA2C-49A7-9CCE-470266EB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910CE-E5A1-4467-A467-DBD51276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98477-4611-4B0E-9C24-71014E1A0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CE634-8B09-4903-96E8-A83DC6B1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51EF6-E35F-4217-A9D8-017479B6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E2612-8E7D-4C04-8FAE-4975B9525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7A77D-1248-4201-8B30-2391E7AD9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41302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机坪车辆运行整改措施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整改背景及目标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车辆运行现状及问题分析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整改措施及实施计划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整改效果评估及持续改进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安全保障措施及应急预案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相关附件及参考文献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整改背景及目标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由于近年来航空业的快速发展，机坪车辆的运行压力也在逐渐增大。为了确保机坪车辆的安全、高效运行，提高机场的运行效率，需要对机坪车辆运行进行整改。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在此之前，机坪车辆的运行存在一些问题，如车辆运行不规范、交通拥堵、车辆间距不合理等，这些问题不仅影响了机场的运行效率，也给机场的安全带来了隐患。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通过整改，旨在实现机坪车辆的安全、有序、高效运行，减少交通拥堵，提高机场的运行效率。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整改的意义在于保障机场的稳定运行，提高机场的服务质量，为乘客提供更好的出行体验。同时，整改还能够提高机场的安全性，减少事故发生的可能性，为机场的可持续发展做出贡献。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整改目标及意义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车辆运行现状及问题分析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车辆运行流程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车辆在机坪上的运行流程一般包括出车、载客、到达目的地、回程等环节。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车辆运行时间与频次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不同类型和区域的车辆运行时间和频次有所不同。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机坪车辆类型及数量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目前机坪上运行着多种类型的车辆，包括客梯车、货机牵引车、行李传送车等，数量众多，为机场的正常运行提供了保障。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车辆运行现状概述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部分车辆因维护不当而存在安全隐患，如刹车失灵、轮胎磨损严重等。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车辆维护不当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机坪车辆数量众多，加上部分驾驶员不遵守交通规则，导致交通拥堵现象时有发生。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近年来，机坪车辆事故频繁发生，给机场运行和旅客出行带来不利影响。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车辆运行问题分析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部分驾驶员缺乏安全意识和驾驶技能，容易发生交通事故。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机场对车辆管理和维护方面的制度不够完善，执行力度不够，导致问题得不到及时解决。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管理不到位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驾驶员素质参差不齐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整改措施及实施计划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019" r="240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建立完善的车辆管理制度，规范车辆使用、保养、维护和安全操作等行为。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完善机坪车辆管理制度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根据实际需要，更新老旧车辆设备设施，提高车辆性能和安全性。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更新车辆设备设施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加强员工对机坪车辆运行规章制度、操作规程、应急预案等方面的培训，提高员工业务素质和安全意识。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建立机坪车辆信息化管理系统，实现车辆运行状态的实时监控和管理。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建立信息化管理系统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整改措施方案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2022年10月前完成整改方案的制定。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2022年11月-2023年1月期间实施整改措施。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实施整改措施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2023年2月对整改措施进行检查和评估，确保整改效果符合要求。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检查整改效果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根据检查评估结果，对整改措施进行持续改进和完善。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实施计划及时间安排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https://d.book118.com/555041302020011110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2024-09-15T05:02:20.206</cp:lastPrinted>
  <dcterms:created xsi:type="dcterms:W3CDTF">2024-09-14T21:02:20Z</dcterms:created>
  <dcterms:modified xsi:type="dcterms:W3CDTF">2024-09-14T21:02:22Z</dcterms:modified>
</cp:coreProperties>
</file>