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9E0275-6965-4703-AF44-BECEE7C6A4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1F0E69-ACE2-46B1-BB6D-2CAE5A7A2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512E30-370B-4C8B-9C4A-090902AD3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75561B-E6D8-425F-89C9-914397848E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3D271B-FBC6-45B3-A3D5-93EA133EC6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9D2DE5-AB75-4430-AB42-9F83877E85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20BE62-205B-4CB7-9213-768CC4BC1C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D05C93-2098-46A6-B43D-637CCC694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8D3BE7-B917-45C6-A0C8-353E3BCAD6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4BF84C-29DE-4E0D-B6B1-059C91C12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37C3D3-BA8A-42F9-8079-48A116D91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044313240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新生儿院感消毒隔离</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新生儿院感消毒隔离概述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新生儿院感消毒隔离的核心概念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新生儿院感消毒隔离的实践操作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新生儿院感消毒隔离的挑战与解决方案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新生儿院感消毒隔离的案例研究</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新生儿院感消毒隔离概述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543" r="315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001" r="3200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新生儿院感消毒隔离是指为预防和控制新生儿医院感染而采取的一系列消毒和隔离措施。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新生儿院感消毒隔离具有全面性、专业性、严格性等特点，需要针对新生儿的特点和医院感染的特点制定相应的消毒隔离措施。</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167" r="141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通过消毒隔离措施，可以有效地减少新生儿与病原体的接触，降低感染的风险，保护新生儿的健康。</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保护新生儿</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新生儿医院感染不仅会影响新生儿的健康，还会增加医疗成本和家庭负担。通过消毒隔离措施，可以有效地控制医院感染的传播，保障其他新生儿的健康。</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控制医院感染</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消毒隔离措施是医疗质量的重要组成部分，通过有效的消毒隔离，可以提高医疗质量，保障新生儿的生命安全。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提高医疗质量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消毒隔离的重要性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当前状况</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目前，新生儿院感消毒隔离已经成为医院感染控制的重要内容之一，各国都在制定相应的规范和标准，加强消毒隔离的管理和监督。</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历史回顾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消毒隔离的历史可以追溯到古代，但真正的科学化发展是在近现代。随着医学科学的发展，消毒隔离技术也不断进步。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随着科技的不断进步，新生儿院感消毒隔离将更加科学化、智能化、人性化。未来，随着医疗技术的进步，消毒隔离技术也将不断创新和发展。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583" r="175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消毒隔离的历史与发展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新生儿院感消毒隔离的核心概念</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去除物体表面的污垢、尘埃和微生物。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通过清洁和消毒措施，创造一个无污染的环境，以减少微生物的传播。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清洁与卫生</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卫生</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清洁</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7583" b="7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杀灭物体表面或环境中的病原微生物，但不包括芽孢和孢子。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消毒</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彻底杀灭物体表面或环境中的所有微生物，包括芽孢和孢子。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灭菌</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消毒与灭菌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隔离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将感染源与易感人群分开，以减少交叉感染的风险。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防护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采取措施保护易感人群免受感染源的侵害。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563" r="28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隔离与防护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预防</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采取措施降低感染发生的风险，如加强清洁、消毒和隔离等措施。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控制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一旦发生感染，采取措施减少其传播和影响，如及时隔离、治疗和管理等。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感染的预防与控制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新生儿院感消毒隔离的实践操作</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https://d.book118.com/555044313240011040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2024-08-31T22:16:59.914</cp:lastPrinted>
  <dcterms:created xsi:type="dcterms:W3CDTF">2024-08-31T14:16:59Z</dcterms:created>
  <dcterms:modified xsi:type="dcterms:W3CDTF">2024-08-31T14:17:01Z</dcterms:modified>
</cp:coreProperties>
</file>