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DA3C-143D-4DEC-8AC2-E4472A29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458EE-B90D-4A56-BDE5-7C8875A3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E2A82-6BFD-4D54-A5B8-AB84AD3D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77FBF-E290-4F1A-AE3C-2896EE5F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EACE8-88E1-432E-89DC-4D83335A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EF60C-19A4-4EBC-9D2A-3FA0ACEE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80147-F139-43E6-9AB6-8DE8BDA2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9F239-C730-4577-8CA8-CADD2A4A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5B254-83C4-4E80-BA9C-CD492ABD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B9D1F-D53F-42C3-A12C-0436D7058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D3301-3D05-496D-9239-B1F4F0128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4434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小朋友心肺复苏课件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心肺复苏的模拟操作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心肺复苏是一种紧急处理措施，通过胸外按压和人工呼吸来恢复心脏骤停患者的自主心跳和呼吸。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92" r="156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心肺复苏的目的是在心脏骤停的情况下，尽快恢复患者的自主心跳和呼吸，以挽救生命。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心肺复苏适用于各种原因引起的心脏骤停，如心脏疾病、窒息、中毒等。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CPR操作步骤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08" r="175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心肺复苏的操作步骤包括胸外按压、开放气道和人工呼吸。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胸外按压是通过按压胸部来挤压心脏，促使血液流动，以维持重要器官的氧气供应。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开放气道是确保患者呼吸道畅通，防止呕吐物和血液流入呼吸道。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人工呼吸是通过吹气来向肺部提供氧气，帮助患者恢复自主呼吸。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在胸外按压时，应注意避免过度用力，以免造成肋骨骨折和胸骨损伤。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在人工呼吸时，应注意避免过度通气，以免引起胃胀气和不适。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在进行心肺复苏的同时，应及时寻求专业帮助，以便更有效地挽救患者的生命。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及时寻求专业帮助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循环（Circulation）- 完成两次人工呼吸后，回到胸外按压，以此为一个完整的循环，然后持续进行直到专业救援人员到来。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胸外按压（Compressions）- 在心脏骤停的情况下，以每分钟100-120次的频率，用力下压胸骨至少5厘米，然后放松，每次按压后应让胸廓完全回复。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开放气道（Airway）- 清理并开放气道，保持呼吸道畅通。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人工呼吸（Breathing）- 捏住鼻子，对受害者口对口吹气两次，每次吹气都应持续吹气1秒以上。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1" r="3108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4" b="7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不要在胸部或颈部有骨折的情况下进行胸外按压。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开放气道时，应避免过度用力或使用手指去挖受害者的喉咙。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人工呼吸时，应避免过度用力吹气，以免造成受害者面部或牙齿的伤害。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在进行心肺复苏时，应尽量减少按压和吹气的间隔时间，以保持血液循环和氧气供应。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443" r="74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心肺复苏成功后，受害者的心跳和呼吸应该会恢复。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恢复自主心跳和呼吸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受害者应该会恢复意识，并能够进行正常的思维和行动。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心肺复苏成功后，受害者的血压应该会逐渐恢复正常。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恢复正常血压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受害者的皮肤颜色和温度应该会恢复正常，表明血液循环已经恢复。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恢复皮肤颜色和温度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心肺复苏的成功标准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https://d.book118.com/555044343121011100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2024-09-08T04:50:23.690</cp:lastPrinted>
  <dcterms:created xsi:type="dcterms:W3CDTF">2024-09-07T20:50:23Z</dcterms:created>
  <dcterms:modified xsi:type="dcterms:W3CDTF">2024-09-07T20:50:25Z</dcterms:modified>
</cp:coreProperties>
</file>