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AE539-1E64-4CE2-A025-A9D7FB7F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4A32A-A3CB-4D68-9F1E-99DF07AE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4F205-D501-4676-90EE-62F928E2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26C3D-76A1-49A6-953E-97AA59C37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B5A20-67D9-44A0-A1C2-A4E1C1D0D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BC760-E62A-4B14-8A74-D468B2D3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770A6-0117-4D44-A4AD-30D5CFD6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E1785-F2CB-4920-BE46-B46725B1E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EDFE6-434A-447A-B29A-9B540D670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057A4-A9C7-466A-A9B9-F40A9CA3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1F93B-FDD9-41B5-826C-35B26C095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00203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灭火器的正确存放和保养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灭火器基本知识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正确存放灭火器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定期检查与保养灭火器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使用前检查与准备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常见故障处理与注意事项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培训与演练提高员工意识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灭火器基本知识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适用于扑救固体或非水溶性液体的初起火灾。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适用于扑救固体、液体、气体及带电设备的初起火灾。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适用于扑救贵重设备、档案资料、仪器仪表、600伏以下电气设备及油类的初起火灾。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适用于扑救可燃液体、可燃气体和可融化的固体物质以及带电设备的初起火灾。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水基型灭火器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洁净气体灭火器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灭火器类型及适用范围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04" r="106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通过驱动气体将灭火剂喷出，达到灭火的效果。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一般由筒体、器头、喷嘴等部件组成。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灭火器工作原理及结构组成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注意喷嘴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灭火器喷嘴是否有变形、开裂、损伤等缺陷，否则应予以更换。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注意商标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手提式灭火器应有灭火器的名称、型号、灭火剂种类、灭火级别、使用温度、使用说明、保质期及制造厂名称和出厂年月等标志。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灭火器筒体外表涂层应色泽均匀，无明显龟裂、气泡，无明显刮痕、磕碰，无腐蚀、泄漏等缺陷。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灭火器压力表的外表面不得有变形、损伤等缺陷，否则应更换压力表；压力表的指针是否指在绿区(绿区为设计工作压力值)，否则应充装驱动气体。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选购合格灭火器的注意事项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正确存放灭火器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灭火器应存放在干燥、通风良好的地方，避免潮湿和腐蚀。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存放环境的温度应保持在灭火器使用说明书规定的范围内，一般为-10℃~+55℃。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存放环境中不应有腐蚀性气体，以免影响灭火器的性能和使用寿命。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129" r="2812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干燥通风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温度适宜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无腐蚀性气体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存放环境要求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灭火器应存放在易于取用的位置，如墙壁挂钩、灭火器箱等，方便在紧急情况下迅速使用。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易于取用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标识明显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远离火源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125" r="2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存放位置应有明显的标识，标明灭火器的类型、规格和使用方法，以便人们正确使用。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灭火器应远离火源和热源，以免发生意外。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存放位置选择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长时间的阳光直射会加速灭火器的老化，因此应避免将灭火器存放在阳光直射的地方。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高温环境会使灭火器的压力升高，有可能引发爆炸等危险，因此应避免将灭火器存放在高温环境中。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避免阳光直射和高温环境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避免高温环境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定期检查与保养灭火器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检查灭火器外壳是否有明显的变形、裂纹或锈蚀，确保外壳完好无损。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检查灭火器的铭牌和标志是否清晰可辨，包括型号、规格、生产日期等信息。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检查喷嘴和喷射软管是否完好，没有裂纹或损坏。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灭火器外壳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铭牌和标志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喷嘴和喷射软管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检查外观是否完好无损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396" r="5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检查压力表指针是否在绿区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压力表位置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找到灭火器上的压力表，通常位于灭火器顶部。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指针位置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观察压力表指针的位置，确保指针在绿色区域内。如果指针在红色区域，表示灭火器压力不足，需要充装或更换。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压力表清洁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保持压力表的清洁，以便准确读取压力值。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https://d.book118.com/555100203103011034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2024-08-29T16:14:01.437</cp:lastPrinted>
  <dcterms:created xsi:type="dcterms:W3CDTF">2024-08-29T08:14:01Z</dcterms:created>
  <dcterms:modified xsi:type="dcterms:W3CDTF">2024-08-29T08:14:03Z</dcterms:modified>
</cp:coreProperties>
</file>