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8F6D8-A0F8-4C1A-8D88-1528AC3D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A345-C75B-492B-B307-4EE8C3C5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9DF3B-1790-46F7-9573-939A02E6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E6CFE-0171-477E-A0B8-8EC785E2E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1167E-0003-4560-BAD2-AD3D223C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6AEA6-1ECD-47D4-AF35-B9818C9D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E5F38-0FBA-4F02-944B-521A2256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C54E1-EF9D-4514-9E4A-E625E7C90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B497B-87AF-4CB1-B50D-321F6339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405C5-5593-4101-86E4-FB1777ACE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1DF50-5686-43E8-9296-A1791B92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086" r:id="rId2"/>
    <p:sldLayoutId id="2147493087" r:id="rId3"/>
    <p:sldLayoutId id="2147493088" r:id="rId4"/>
    <p:sldLayoutId id="2147493089" r:id="rId5"/>
    <p:sldLayoutId id="2147493090" r:id="rId6"/>
    <p:sldLayoutId id="2147493091" r:id="rId7"/>
    <p:sldLayoutId id="2147493092" r:id="rId8"/>
    <p:sldLayoutId id="2147493093" r:id="rId9"/>
    <p:sldLayoutId id="2147493094" r:id="rId10"/>
    <p:sldLayoutId id="21474930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0120203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初中生如何做好学习笔记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笔记的重要性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笔记的分类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如何做课堂笔记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如何做读书笔记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如何做复习笔记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笔记的整理和保存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笔记的重要性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提高学习效率</a:t>
            </a:r>
            <a:endParaRPr lang="zh-CN" altLang="en-US"/>
          </a:p>
        </p:txBody>
      </p:sp>
      <p:sp>
        <p:nvSpPr>
          <p:cNvPr id="10489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笔记可以帮助初中生巩固所学知识，提高记忆效果。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笔记可以梳理学习思路，使知识更加系统化，有助于理解。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笔记可以记录重点和难点，方便日后复习和巩固。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笔记有助于提高学习效率，减少重复和不必要的浪费时间。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加深记忆和理解</a:t>
            </a:r>
            <a:endParaRPr lang="zh-CN" altLang="en-US"/>
          </a:p>
        </p:txBody>
      </p:sp>
      <p:sp>
        <p:nvSpPr>
          <p:cNvPr id="104898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笔记有助于巩固记忆，使知识更加牢固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笔记可以帮助学生更好地应对考试和复习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笔记可以帮助学生归纳总结知识点，提高学习效率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笔记可以帮助学生更好地理解课程内容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方便复习和巩固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笔记可以帮助初中生整理学习内容，使知识更加系统化。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笔记可以加深对学习内容的理解和记忆，提高学习效果。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笔记可以方便初中生随时查阅，避免遗忘。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笔记可以作为复习和巩固的重要资料，有助于提高学习成绩。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笔记的分类</a:t>
            </a:r>
            <a:endParaRPr lang="zh-CN" altLang="en-US"/>
          </a:p>
        </p:txBody>
      </p:sp>
      <p:sp>
        <p:nvSpPr>
          <p:cNvPr id="10491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课堂笔记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笔记整理：课后及时整理，将笔记与课本结合，加深理解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笔记内容：记录老师讲解的重点、难点和补充知识点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笔记方法：采用简洁明了的符号、缩写或代号，提高记录速度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笔记复习：定期复习，巩固记忆，提高学习效果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读书笔记</a:t>
            </a:r>
            <a:endParaRPr lang="zh-CN" altLang="en-US"/>
          </a:p>
        </p:txBody>
      </p:sp>
      <p:sp>
        <p:nvSpPr>
          <p:cNvPr id="104921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方法：摘录、感想、质疑、总结等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注意事项：保持简洁明了、分类整理、定期复习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定义：记录阅读过程中的感悟、思考和重点内容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目的：加深理解、方便回顾、提高学习效率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复习笔记</a:t>
            </a:r>
            <a:endParaRPr lang="zh-CN" altLang="en-US"/>
          </a:p>
        </p:txBody>
      </p:sp>
      <p:sp>
        <p:nvSpPr>
          <p:cNvPr id="104927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笔记内容：重点、难点、易错点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笔记方法：分类整理、标注关键词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笔记目的：巩固记忆、提高复习效率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笔记作用：辅助学习、增强学习效果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如何做课堂笔记</a:t>
            </a:r>
            <a:endParaRPr lang="zh-CN" altLang="en-US"/>
          </a:p>
        </p:txBody>
      </p:sp>
      <p:sp>
        <p:nvSpPr>
          <p:cNvPr id="10493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记重点和难点</a:t>
            </a:r>
            <a:endParaRPr lang="zh-CN" altLang="en-US"/>
          </a:p>
        </p:txBody>
      </p:sp>
      <p:sp>
        <p:nvSpPr>
          <p:cNvPr id="104936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课后及时整理和复习笔记，加深理解和记忆。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与同学互相交流笔记，互相补充和借鉴。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课堂笔记要突出重点和难点，不要面面俱到。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用不同颜色的笔或标记符号来区分重点和难点。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记典型例题</a:t>
            </a:r>
            <a:endParaRPr lang="zh-CN" altLang="en-US"/>
          </a:p>
        </p:txBody>
      </p:sp>
      <p:sp>
        <p:nvSpPr>
          <p:cNvPr id="10494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记录解题思路和关键步骤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对比不同例题的解法，找出异同点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定期复习和巩固，加深理解和记忆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总结例题中的知识点和技巧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记老师讲解的思路和方法</a:t>
            </a:r>
            <a:endParaRPr lang="zh-CN" altLang="en-US"/>
          </a:p>
        </p:txBody>
      </p:sp>
      <p:sp>
        <p:nvSpPr>
          <p:cNvPr id="1049494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记下重点和难点，方便回顾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跟随老师的思路，理解课堂内容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记录解题方法和思路，有助于巩固和提高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及时整理和归纳，形成知识体系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记自己的疑问和思考</a:t>
            </a:r>
            <a:endParaRPr lang="zh-CN" altLang="en-US"/>
          </a:p>
        </p:txBody>
      </p:sp>
      <p:sp>
        <p:nvSpPr>
          <p:cNvPr id="1049544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及时记录不懂的问题，以便课后请教老师或同学。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记录自己的思考和感悟，加深对课堂内容的理解。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整理笔记时，将疑问和思考进行分类整理，方便查阅。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不要过于依赖笔记，要注重思考和理解，培养自己的思维能力。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https://d.book118.com/555101202034011043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初中生如何做好学习笔记</vt:lpstr>
      <vt:lpstr>目录</vt:lpstr>
      <vt:lpstr>笔记的重要性</vt:lpstr>
      <vt:lpstr>提高学习效率</vt:lpstr>
      <vt:lpstr>加深记忆和理解</vt:lpstr>
      <vt:lpstr>方便复习和巩固</vt:lpstr>
      <vt:lpstr>笔记的分类</vt:lpstr>
      <vt:lpstr>课堂笔记</vt:lpstr>
      <vt:lpstr>读书笔记</vt:lpstr>
      <vt:lpstr>复习笔记</vt:lpstr>
      <vt:lpstr>如何做课堂笔记</vt:lpstr>
      <vt:lpstr>记重点和难点</vt:lpstr>
      <vt:lpstr>记典型例题</vt:lpstr>
      <vt:lpstr>记老师讲解的思路和方法</vt:lpstr>
      <vt:lpstr>记自己的疑问和思考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2024-09-04T19:37:51.109</cp:lastPrinted>
  <dcterms:created xsi:type="dcterms:W3CDTF">2024-09-04T11:37:51Z</dcterms:created>
  <dcterms:modified xsi:type="dcterms:W3CDTF">2024-09-04T11:37:53Z</dcterms:modified>
</cp:coreProperties>
</file>