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C109D-839A-4358-92E4-F9BA07BFCF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F50AF-F5CC-4C12-966C-B8F054378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B7CD1-CAC1-4A12-BFD1-872C17301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3862F1-6502-4A89-BC81-A589C2F9F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6399E5-55BB-4CE1-9A59-ED11FA2F1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6B49EB-A148-400F-91A4-18AFB351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98576A-C249-49B7-923E-288C2080E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81547E-BB22-4529-8136-E1DFBB8AE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F0237-461B-4DE7-9744-D2BBE3399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F0519-986C-4420-8540-3E1956502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DD3D0-3393-433C-B06D-2D5812C3A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101342314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专题一：国家的管理形式\n## 1.国家的管理形式概述\n### 1.1国家的管理形式定义与分类\n### 1.2不同国家的管理形式特点\n### 1.3国家管理形式的历史演变\n## 2.君主立宪制国家的管理形式\n### 2.1君主立宪制国家的特点与优势\n### 2.2君主立宪制国家的实例分析\n### 2.3君主立宪制国家面临的挑战与未来发展趋势\n## 3.共和制国家的管理形式\n### 3.1共和制国家的特点与优势\n### 3.2共和制国家的实例分析\n### 3.3共和制国家面临的挑战与未来发展趋势\n## 4.社会主义国家的管理形式\n### 4.1社会主义国家的特点与优势\n### 4.2社会主义国家的实例分析\n### 4.3社会主义国家面临的挑战与未来发展趋势\n## 5.国家管理形式的选择与适应\n### 5.1国家管理形式选择的影响因素\n### 5.2国家管理形式适应国内与国际环境的变化\n### 5.3国家管理形式对未来国际关系的影响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7200"/>
              <a:t>专题一：国家的管理形式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国家的管理形式概述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国家管理形式定义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国家为实现其政治目标而采取的管理方式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决定国家权力分配、运行和决策的方式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影响国家政治稳定、经济发展和社会进步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国家管理形式分类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君主立宪制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：君主为国家元首，宪制为政治制度基础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共和制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：国家权力来源于人民，总统或议会为元首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社会主义国家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：无产阶级专政，共产党领导，追求共产主义理想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国家的管理形式定义与分类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8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9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90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91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92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93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君主为国家象征，实际权力有限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宪法和法治为政治基础，权力运行规范化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政治稳定，经济发展较快</a:t>
                </a:r>
                <a:endParaRPr/>
              </a:p>
            </p:txBody>
          </p:sp>
          <p:sp>
            <p:nvSpPr>
              <p:cNvPr id="194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君主立宪制国家</a:t>
                </a:r>
                <a:endParaRPr/>
              </a:p>
            </p:txBody>
          </p:sp>
        </p:grpSp>
        <p:grpSp>
          <p:nvGrpSpPr>
            <p:cNvPr id="195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6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共和制国家</a:t>
                </a:r>
                <a:endParaRPr/>
              </a:p>
            </p:txBody>
          </p:sp>
          <p:sp>
            <p:nvSpPr>
              <p:cNvPr id="197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国家权力来源于人民，权力分散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民主选举和议会制度为特点，政治竞争激烈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政治相对稳定，经济发展多样</a:t>
                </a:r>
                <a:endParaRPr/>
              </a:p>
            </p:txBody>
          </p:sp>
        </p:grpSp>
        <p:grpSp>
          <p:nvGrpSpPr>
            <p:cNvPr id="198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9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社会主义国家</a:t>
                </a:r>
                <a:endParaRPr/>
              </a:p>
            </p:txBody>
          </p:sp>
          <p:sp>
            <p:nvSpPr>
              <p:cNvPr id="200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无产阶级专政，共产党领导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追求共产主义理想，计划经济为主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政治稳定，经济发展滞后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不同国家的管理形式特点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2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3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4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7" name="组合 20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君主立宪制国家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17世纪英国革命后，君主立宪制逐渐确立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19世纪中期，欧洲其他国家纷纷效仿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20世纪，君主立宪制国家增多，民主制度不断完善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共和制国家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18世纪美国独立战争后，共和制国家诞生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19世纪，法国大革命后，共和制在法国确立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20世纪，共和制国家增多，民主制度不断发展</a:t>
                </a:r>
                <a:endParaRPr/>
              </a:p>
            </p:txBody>
          </p:sp>
          <p:pic>
            <p:nvPicPr>
              <p:cNvPr id="21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社会主义国家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1917年俄国十月革命后，社会主义国家诞生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20世纪，社会主义国家在欧洲、亚洲和非洲建立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21世纪，社会主义国家进行改革，寻求发展道路</a:t>
                </a:r>
                <a:endParaRPr/>
              </a:p>
            </p:txBody>
          </p:sp>
          <p:pic>
            <p:nvPicPr>
              <p:cNvPr id="22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国家管理形式的历史演变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4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君主立宪制国家的管理形式</a:t>
            </a:r>
            <a:endParaRPr/>
          </a:p>
        </p:txBody>
      </p:sp>
      <p:sp>
        <p:nvSpPr>
          <p:cNvPr id="225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6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9" name="组合 228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0" name="组合 229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君主为国家象征，实际权力有限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宪法和法治为政治基础，权力运行规范化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政治稳定，经济发展较快</a:t>
                </a:r>
                <a:endParaRPr/>
              </a:p>
            </p:txBody>
          </p:sp>
          <p:pic>
            <p:nvPicPr>
              <p:cNvPr id="23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5" name="组合 234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政治制度稳定，有利于国家发展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君主象征国家统一，有利于民族团结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宪法和法治保障公民权利，有利于民主发展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英国</a:t>
                </a:r>
                <a:endParaRPr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1688年光荣革命后，实行君主立宪制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君主为国家象征，实际权力有限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议会制度完善，民主制度发展</a:t>
                </a:r>
                <a:endParaRPr/>
              </a:p>
            </p:txBody>
          </p:sp>
          <p:sp>
            <p:nvSpPr>
              <p:cNvPr id="2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日本</a:t>
                </a:r>
                <a:endParaRPr/>
              </a:p>
            </p:txBody>
          </p:sp>
          <p:sp>
            <p:nvSpPr>
              <p:cNvPr id="2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1868年明治维新后，实行君主立宪制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君主为国家象征，实际权力有限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宪法和法治为政治基础，权力运行规范化</a:t>
                </a:r>
                <a:endParaRPr/>
              </a:p>
            </p:txBody>
          </p:sp>
          <p:sp>
            <p:nvSpPr>
              <p:cNvPr id="2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君主立宪制国家的实例分析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君主立宪制国家面临的挑战与未来发展趋势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0" name="组合 25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1" name="组合 260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挑战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民主制度发展，君主地位受到挑战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民族主义抬头，君主象征意义减弱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国际环境变化，国家管理形式需要调整</a:t>
                </a:r>
                <a:endParaRPr/>
              </a:p>
            </p:txBody>
          </p:sp>
          <p:pic>
            <p:nvPicPr>
              <p:cNvPr id="2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6" name="组合 265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未来发展趋势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君主地位逐渐淡化，民主制度进一步发展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政治制度适应国际环境，保持国家稳定和经济发展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共和制国家的管理形式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共和制国家的特点与优势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国家权力来源于人民，权力分散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民主选举和议会制度为特点，政治竞争激烈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政治相对稳定，经济发展多样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政治制度民主，有利于国家发展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政治竞争激发国家活力，有利于制度创新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多样化的经济发展，有利于国家繁荣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https://d.book118.com/555101342314011120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专题一：国家的管理形式</vt:lpstr>
      <vt:lpstr>国家的管理形式概述</vt:lpstr>
      <vt:lpstr>PowerPoint Presentation</vt:lpstr>
      <vt:lpstr>PowerPoint Presentation</vt:lpstr>
      <vt:lpstr>PowerPoint Presentation</vt:lpstr>
      <vt:lpstr>君主立宪制国家的管理形式</vt:lpstr>
      <vt:lpstr>PowerPoint Presentation</vt:lpstr>
      <vt:lpstr>PowerPoint Presentation</vt:lpstr>
      <vt:lpstr>PowerPoint Presentation</vt:lpstr>
      <vt:lpstr>共和制国家的管理形式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2024-09-23T13:38:52.775</cp:lastPrinted>
  <dcterms:created xsi:type="dcterms:W3CDTF">2024-09-23T05:38:52Z</dcterms:created>
  <dcterms:modified xsi:type="dcterms:W3CDTF">2024-09-23T05:38:54Z</dcterms:modified>
</cp:coreProperties>
</file>