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9D6FD4-0E88-4792-A121-86F38B761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4E7D8-6FDC-4616-8A0C-E7F1A96C5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E7C8A2-3F44-4CE3-83AB-38AB87175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D4EDC8-85EA-4FDC-B0C4-C31CCBA85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485654-011E-4857-9458-28C0259585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D18464-C21C-467D-A3BD-434E664591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F4A340-976A-4D0D-85AD-9D04D51E2E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D99A6-8F5F-4EB6-8F74-F17C02821B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B5B1E-AB3B-4CE8-9CF8-6B9BEBAE6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47E88-0434-401E-9A6E-827A63455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FDEF6-951C-464F-84CA-79BD4082E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102202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物业管理实务案例业主自治管理</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业主自治管理组织架构与职责</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物业管理实务案例分析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业主自治管理中的挑战与对策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业主自治管理概述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792" r="7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业主自治管理是指业主通过选举产生业主委员会，制定管理规约，对共有部分和共同事务进行管理和决策的一种基层民主自治制度。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随着住房制度改革的深入和城市化进程的加快，住宅小区大量涌现，业主的权益意识逐渐觉醒，对物业管理的要求也越来越高。传统的物业管理模式已无法满足业主的需求，业主自治管理应运而生。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通过业主自治管理，业主可以更好地维护自己的合法权益，如共有部分的收益权、参与决策权等。</a:t>
            </a:r>
          </a:p>
        </p:txBody>
      </p:sp>
      <p:pic>
        <p:nvPicPr>
          <p:cNvPr id="6" name="Picture 6"/>
          <p:cNvPicPr>
            <a:picLocks noChangeAspect="1"/>
          </p:cNvPicPr>
          <p:nvPr/>
        </p:nvPicPr>
        <p:blipFill>
          <a:blip r:embed="rId2"/>
          <a:srcRect l="16208" r="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保障业主权益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业主委员会作为业主的代表，可以对物业服务企业进行监督和管理，促进物业服务企业提高服务水平。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提高物业管理水平</a:t>
            </a:r>
          </a:p>
        </p:txBody>
      </p:sp>
      <p:pic>
        <p:nvPicPr>
          <p:cNvPr id="10" name="Picture 10"/>
          <p:cNvPicPr>
            <a:picLocks noChangeAspect="1"/>
          </p:cNvPicPr>
          <p:nvPr/>
        </p:nvPicPr>
        <p:blipFill>
          <a:blip r:embed="rId3"/>
          <a:srcRect l="1667" r="1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业主自治管理可以加强业主之间的沟通和交流，增进彼此的了解和信任，有利于形成和谐、文明的社区氛围。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促进社区和谐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747" b="67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业主自治管理的法律依据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《物权法》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规定了建筑物区分所有权制度，明确了业主对共有部分的权利和义务。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《物业管理条例》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规定了业主大会和业主委员会的成立条件、职责、权利等，为业主自治管理提供了法律依据。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其他相关法律法规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如《城市居民委员会组织法》、《城市房地产管理法》等，也为业主自治管理提供了相应的法律支持。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业主自治管理组织架构与职责</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组成</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由物业管理区域内的全体业主组成，代表和维护物业管理区域内全体业主在物业管理活动中的合法权利，履行相应的义务。</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职责</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和修改业主大会议事规则；选举、更换业主委员会委员，监督业主委员会的工作；选聘、解聘物业服务企业；决定专项维修资金使用、续筹方案，并监督实施；制定、修改物业管理区域内物业共用部位和共用设施设备的使用、公共秩序和环境卫生的维护等方面的规章制度；法律、法规或者业主大会议事规则规定的其他有关物业管理的职责。</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业主大会的组成与职责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业主委员会的选举与职责</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选举：由业主大会选举产生，业主委员会成员应当由热心公益事业、责任心强、具有一定组织能力的业主担任。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职责：召集和主持业主大会；执行业主大会的决议；向业主大会提出修改《业主大会公约》、《业主委员会章程》的议案或其他议案；占有、使用和处分公共财产，收取公共财产的收益；通过公开招标或其他方式选聘、续聘或组织解聘物业服务企业，与物业服务企业订立变更或者解除物业服务合同；审定物业服务企业提出的年度工作计划和物业管理重大措施；监督物业服务企业日常服务工作的实施及年度工作计划的执行；听取业主、物业使用人的意见和建议，监督物业服务企业的管理服务活动；监督公共建筑、公共设施设备和公共场地使用情况的落实；督促违反物业服务合同约定逾期不交纳物业服务费用的业主，限期交纳物业服务费用；督促违反物业服务合同约定造成其他业主、物业使用人、物业服务企业损失的业主，承担赔偿责任；审核需要经业主大会通过的事项；组织换届改选小组，完成下届业主委员会的换届选举工作；代表业主与水、电、气等供应单位签订有关合同，与物业服务企业签订物业服务合同；业主大会赋予的其他职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由业主大会选举产生，负责监督业主委员会的工作。</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设立</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督业主委员会执行业主大会决议的情况；监督业主委员会对公共财产的管理和使用情况；监督物业服务企业履行物业服务合同的情况；对违反物业管理法规、规章或者管理规约的行为进行监督；对侵害业主共同利益的行为要求业主委员会或者物业服务企业予以制止和纠正；对业主委员会财务收支情况进行监督；对物业服务企业的服务质量和服务费用收支情况进行监督。</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职责</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业主监督委员会的设立与职责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物业管理实务案例分析</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维修与保养计划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根据设施状况和使用情况，制定维修和保养计划，确保设施的正常运行和延长使用寿命。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公共设施日常巡查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组织业主委员会成员定期对小区内公共设施进行巡查，发现问题及时记录并上报。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紧急故障处理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遇到设施故障等紧急情况时，迅速启动应急处理机制，组织专业人员进行抢修，确保业主生活不受影响。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875" r="78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案例一：公共设施维护管理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定期开展小区环境卫生整治活动，组织业主参与，共同营造整洁优美的居住环境。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环境卫生整治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绿化规划与建设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绿化养护与管理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42" r="15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根据小区实际情况，合理规划绿化布局，增加绿化面积，提升小区绿化品质。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定期对小区内绿化植物进行养护和管理，确保植物生长良好，为业主提供宜人的居住环境。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案例二：环境卫生与绿化管理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https://d.book118.com/555102202003011114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2024-09-20T22:52:02.332</cp:lastPrinted>
  <dcterms:created xsi:type="dcterms:W3CDTF">2024-09-20T14:52:02Z</dcterms:created>
  <dcterms:modified xsi:type="dcterms:W3CDTF">2024-09-20T14:52:04Z</dcterms:modified>
</cp:coreProperties>
</file>