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83732-476C-48A9-88DD-84A1B054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DE48F-1DE4-418F-AEFF-170C2558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87440-E0EA-461F-B949-84BBD7F3A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B5D58-35D7-4A03-A4D8-8213034B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C3023-7045-4C45-98F2-1EBF1E790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7646E-3533-4497-B135-FA9001AD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C9D2D-9DD1-4750-B3C4-54AD6D9D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82F22-A395-4839-9853-43C1D43C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D8F79-61A2-4204-A201-DD5FAB81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4B0EA-335F-4616-8BED-F92CE4EA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86420-D489-4E06-A6AE-F660B281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113313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英国消防义卖活动策划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活动物资准备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通过义卖活动筹集资金，用于支持英国消防部门的工作，包括购买消防设备、培训消防员和应对紧急情况。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筹集资金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通过义卖活动提高公众对消防安全的认识，教育公众如何预防火灾和应对紧急情况。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义卖活动是一个社区活动，可以增进社区居民之间的联系和凝聚力，共同为公共安全做出贡献。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增进社区凝聚力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英国消防义卖活动始于二战期间，当时为了支持战争而发起了一场义卖活动，筹集资金用于购买消防设备和培训消防员。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如今，英国消防义卖活动已经成为一项传统，每年在全国范围内举行，吸引了数以万计的志愿者参与。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英国消防义卖活动的资金筹集主要用于支持当地消防部门的工作，同时也用于支持其他慈善事业。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历史和现状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01" r="33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英国消防义卖活动的参与人员包括志愿者、当地居民、企业和组织。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英国消防义卖活动由英国消防协会组织，该协会是一个非营利性组织，致力于支持消防部门的工作和提高公众的消防安全意识。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参与人员和组织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https://d.book118.com/555111331300011121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2024-09-25T00:03:38.778</cp:lastPrinted>
  <dcterms:created xsi:type="dcterms:W3CDTF">2024-09-24T16:03:38Z</dcterms:created>
  <dcterms:modified xsi:type="dcterms:W3CDTF">2024-09-24T16:03:40Z</dcterms:modified>
</cp:coreProperties>
</file>