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79089-64EC-45BF-8884-94FD728EB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BDA21-9DD8-40FE-8C63-0FCB1C348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31A3A-139E-4F96-A1BE-159C76A68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1C867-B406-46B3-9EFD-44E39794B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2A0401-A8BF-4576-8605-B937092B0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85CF55-E4D3-4173-A138-9BB4B841F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0FB1CE-B357-4008-89A9-43B2CBFEA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0BC791-3D47-4586-950D-E2D498A17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18A11-B0B7-4C2B-A228-C1942B1E1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C9B67-237F-4440-BB4A-5DE23A76D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E30B1-2A13-4915-AE88-B08E987C8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112141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剖宫产护理配合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剖宫产手术简介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剖宫产手术前的护理配合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剖宫产手术中的护理配合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剖宫产手术后的护理配合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剖宫产手术的并发症及处理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剖宫产手术的护理配合案例分享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剖宫产手术简介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26" r="18126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剖宫产手术是一种通过切开腹部和子宫来取出胎儿的手术。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剖宫产手术通常在无法通过自然分娩方式将胎儿娩出时进行。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剖宫产手术是产科领域中常见的手术之一，对于解决难产和某些产科并发症具有重要作用。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剖宫产手术的定义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胎儿胎位异常、孕妇骨盆狭窄或阴道分娩困难、胎儿宫内窘迫、胎盘早剥、孕妇存在严重妊娠合并症等。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孕妇存在严重感染、心脏疾病、血液系统疾病等手术禁忌症。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剖宫产手术的适应症和禁忌症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近年来，随着医疗技术的进步，剖宫产手术的安全性和有效性得到了进一步提高，但同时也面临着一些新的挑战和问题，如术后并发症和再次妊娠时的风险等。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剖宫产手术最早可追溯到古罗马时期的腹膜切开术，但直到18世纪末，随着麻醉术和消毒技术的发展，剖宫产手术才逐渐得到广泛应用。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20世纪60年代以后，随着剖宫产技术的不断完善和安全性提高，剖宫产手术在全世界范围内得到了广泛推广和应用。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l="8553" r="8553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877" r="877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27381" b="27381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剖宫产手术的发展历程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剖宫产手术前的护理配合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确保手术室清洁、无菌，准备好手术所需器械和物品。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手术室环境准备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958" r="15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协助患者进行术前检查，评估患者身体状况，确保符合手术要求。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与麻醉师密切配合，确保麻醉效果良好，保障手术顺利进行。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与患者及家属进行耐心沟通，解答疑问，缓解紧张情绪。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167" r="211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针对患者的焦虑、恐惧等情绪，进行心理疏导和安慰。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鼓励患者保持积极心态，提供必要的心理支持。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6056" r="60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41" b="23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298" b="62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术前宣教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向患者及家属介绍剖宫产手术的流程、注意事项及预期效果。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术后康复指导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告知患者术后康复的重要性，指导正确的康复方法。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母乳喂养指导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针对有哺乳需求的患者，提供母乳喂养的相关知识和技巧。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剖宫产手术中的护理配合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确保手术室环境清洁无菌，对手术台、墙面、地面等进行严格消毒。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手术室清洁消毒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根据手术需要，调整手术室的温度和湿度，确保手术过程中患者舒适。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温度和湿度调节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将手术器械、敷料、药品等按照使用顺序摆放，方便医生取用。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手术物品摆放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手术室环境准备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敷料准备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根据手术需要准备足够数量的敷料，确保手术过程中使用。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对手术器械进行仔细检查，确保其完好无损、功能正常。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药品准备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根据手术需要准备急救药品和麻醉药品，确保手术安全。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75" b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895" r="1689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手术器械和物品准备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https://d.book118.com/555112141102011104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2024-09-13T23:13:43.918</cp:lastPrinted>
  <dcterms:created xsi:type="dcterms:W3CDTF">2024-09-13T15:13:43Z</dcterms:created>
  <dcterms:modified xsi:type="dcterms:W3CDTF">2024-09-13T15:13:45Z</dcterms:modified>
</cp:coreProperties>
</file>