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9B303F4-C02E-4E87-8C6C-7C52FFDE47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3372E6-CA50-444F-B3A6-BB57FCC415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9292216-EFB3-499B-9A9D-B0964963D7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A9B5ED-8D89-47C1-9712-453DAC3458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DC3CF7-4FA4-4F1D-94A0-06C00340E81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F8BEE17-8360-4688-AD3D-2C6F8AD506F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AC73D3-3A86-49AF-AD60-474C07EF014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A18E63-CC89-438D-91C9-0EFBD2BB1B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BDB94A-D66C-485D-A8F0-E7406AD21C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201FC7-563E-4576-A2F9-24391F883F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3E7E04-BA74-427A-B9C3-EA29D6098C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5120011141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alpha val="100000"/>
                  </a:srgbClr>
                </a:solidFill>
                <a:latin typeface="Microsoft Yahei"/>
                <a:ea typeface="Microsoft Yahei"/>
                <a:cs typeface="Microsoft Yahei"/>
              </a:rPr>
              <a:t>农产品加工行业2024年质量控制与食品安全计划</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2023-12-31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行业现状及发展趋势分析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原料采购与验收标准制定</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生产过程质量控制体系建设</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产品检验与放行程序规范</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食品安全管理体系建设及认证推广</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总结回顾与未来发展规划</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行业现状及发展趋势分析</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行业规模</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农产品加工行业是一个庞大的产业，涉及多个领域，如粮食、果蔬、肉类、乳制品等。随着人们对食品安全和营养健康的要求不断提高，农产品加工行业规模不断扩大。</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4500" r="14500"/>
          <a:stretch>
            <a:fillRect/>
          </a:stretch>
        </p:blipFill>
        <p:spPr>
          <a:xfrm>
            <a:off x="-344549" y="2654723"/>
            <a:ext cx="3468837"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产业链结构</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农产品加工行业包括原料生产、加工制造、物流配送和终端销售等多个环节。其中，原料生产环节包括农业生产、养殖等环节；加工制造环节包括清洗、分选、切割、烘干、包装等；物流配送环节包括仓储、运输等；终端销售环节包括批发、零售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行业竞争格局</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农产品加工行业竞争激烈，企业数量众多，但龙头企业较少。行业内企业主要通过技术创新、品牌建设、渠道拓展等方式提高自身竞争力。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农产品加工行业概况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质量控制是农产品加工企业的核心竞争力之一，通过严格的质量控制可以确保产品的稳定性和一致性，提高消费者满意度和忠诚度。同时，质量控制也是企业降低成本、提高效益的重要手段。</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质量控制意义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食品安全关系到消费者的生命安全和身体健康，是农产品加工企业必须高度重视的问题。一旦出现食品安全问题，不仅会对消费者造成损害，也会严重影响企业的声誉和市场份额。因此，加强食品安全管理是企业可持续发展的重要保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食品安全意义</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质量控制与食品安全重要性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国内政策法规</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我国政府对农产品加工行业实行严格的监管政策，包括《食品安全法》、《农产品质量安全法》等法律法规。这些法规要求企业必须建立完善的质量管理体系和食品安全管理制度，确保产品的质量和安全。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国际政策法规</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进程的加快，农产品加工行业也面临着越来越多的国际挑战。国际组织和各国政府也制定了一系列相关法规和标准，如ISO22000食品安全管理体系、HACCP危害分析和关键控制点等。这些国际法规和标准对企业的质量管理和食品安全提出了更高的要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国内外相关政策法规解读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随着科技的不断进步，农产品加工行业将迎来更多的技术创新机会。例如，利用大数据、人工智能等技术手段提高质量控制和食品安全的效率和准确性；利用生物技术培育新品种、提高原料品质等。</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环保意识的提高将推动农产品加工行业向绿色可持续发展方向转型。企业需要关注环保法规要求，积极采用环保技术和设备，降低能源消耗和废弃物排放，提高资源利用效率。</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品牌建设和市场拓展将成为农产品加工企业未来发展的重要方向。通过加强品牌建设，提高产品知名度和美誉度；通过拓展市场渠道，扩大产品销售范围和市场占有率。同时，企业还需要关注消费者需求变化和市场趋势变化，不断调整和优化产品结构和营销策略。</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技术创新</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绿色可持续发展</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品牌建设与市场拓展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原料采购与验收标准制定</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优先选择绿色、有机、无农药残留的农产品原料，确保原料的新鲜度、纯度和营养成分。同时，考虑原料的产地、品种和季节性因素，以保证原料的品质和稳定性。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供应商评估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建立供应商评估机制，对供应商的信誉度、生产能力、质量管理体系、食品安全管理水平等方面进行全面评估。定期对供应商进行复查和动态管理，确保供应商始终符合评估标准。</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优质原料选择原则</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优质原料选择原则及供应商评估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原料验收流程及标准制定</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制定详细的原料验收流程，包括验收申请、验收准备、现场验收、验收记录和报告等环节。确保每个环节都有明确的责任人和操作规范，保证原料验收的准确性和公正性。</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原料验收流程</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根据不同类型的农产品原料，制定相应的验收标准。包括原料的外观、色泽、气味、水分、杂质、微生物指标等。对于特殊原料，还需制定相应的理化指标和功能性指标，以确保原料的品质和安全。</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原料验收标准</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不合格原料的识别</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建立不合格原料识别机制，对不符合验收标准的原料进行及时识别和记录。同时，对不合格原料进行风险评估，确定其对产品质量和食品安全的影响程度。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不合格原料的处理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根据不合格原料的性质和影响程度，制定相应的处理措施。包括退货、销毁、让步接收等。对于让步接收的原料，需制定相应的使用限制和监控措施，以确保产品质量和食品安全。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不合格原料处理措施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持续改进方向和目标</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持续改进方向</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持续关注农产品加工行业的最新动态和技术发展，不断优化原料采购和验收标准。同时，加强与供应商的合作与交流，共同提升原料品质和安全水平。</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持续改进目标</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建立原料采购和验收的长效机制，实现原料品质的稳定提升和食品安全的有效保障。通过持续改进，不断提高农产品加工行业的整体竞争力和可持续发展能力。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生产过程质量控制体系建设</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工艺流程图</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详细绘制农产品加工的生产工艺流程图，明确各个工序的操作规范和关键控制点。</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工艺参数监控</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建立工艺参数监控体系，对关键工艺参数进行实时监测和调整，确保生产过程的稳定性和产品质量的一致性。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数据分析与优化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运用统计技术对生产过程中的数据进行收集、整理、分析，找出影响产品质量的关键因素，优化生产工艺流程。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生产工艺流程优化与监控</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风险评估</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对关键控制点进行风险评估，确定潜在的质量问题和食品安全风险，制定相应的预防和应对措施。</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监控与记录</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建立关键控制点的监控和记录制度，确保控制措施的有效实施，并及时发现和解决问题。</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关键控制点识别</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通过对生产流程的全面分析，识别出对产品质量有重大影响的关键控制点，制定针对性的控制措施。</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关键控制点识别和风险评估</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https://d.book118.com/555120011141011104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2024-09-14T04:59:59.335</cp:lastPrinted>
  <dcterms:created xsi:type="dcterms:W3CDTF">2024-09-13T20:59:59Z</dcterms:created>
  <dcterms:modified xsi:type="dcterms:W3CDTF">2024-09-13T21:00:01Z</dcterms:modified>
</cp:coreProperties>
</file>