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3F1A6A-F236-4C46-9DFC-0819E5832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5BE5C5-219E-4B18-AE94-C0FF897F8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33BFD6-AAF2-4ABC-A4D1-DAE88114B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4B43A0-31EF-44F0-8B50-11CECB468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1B249A-54D7-4511-AD89-C454E12D2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3961EF-3A94-469B-A21E-31F2DF9E0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02034A-D9A8-494D-B4BD-E01DCB4E9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3EFC25-FC86-4AFF-8CC2-6F356236D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8F67E5-F3AC-4905-BABF-2454AC320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BB7AF7-73CB-4258-BBD8-36B7EB2D6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631DFA-AEE3-45D8-AAA5-982F8E029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1213000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《征地拆迁及补偿》ppt课件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征地拆迁概述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征地补偿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拆迁安置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征地拆迁的争议与解决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征地拆迁概述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征地拆迁是指政府出于公共利益的需要，依法对城乡土地进行征收，并给予相应补偿的行为。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征地拆迁是指政府为了实现公共利益，如建设道路、桥梁、公园等基础设施，或者进行城市改造和更新等，依法对城乡土地进行征收，并对被征收土地的单位或个人给予相应补偿的行为。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63" r="18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征地拆迁程序包括土地征收、房屋评估、协商补偿、签署协议和拆迁执行等步骤。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征地拆迁程序通常包括以下几个步骤：首先，政府进行土地征收，确定征收范围和补偿标准；其次，对被征收的土地和房屋进行评估，确定补偿金额；接着，政府与被征收人进行协商，达成补偿协议；然后，签署征收补偿安置协议；最后，政府按照协议内容进行拆迁执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征地拆迁的程序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征地拆迁应遵循国家相关法律法规，如《土地管理法》、《城市房地产管理法》等。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征地拆迁作为一项重要的土地管理制度，必须遵循国家的相关法律法规。在我国，与征地拆迁相关的法律法规主要包括《土地管理法》、《城市房地产管理法》、《城乡规划法》等。这些法律法规对征地拆迁的范围、程序、补偿标准等方面进行了明确的规定，是保障被征收人合法权益的重要法律依据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征地拆迁的法律法规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征地补偿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184" r="318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587" r="1458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确保被征地拆迁的居民获得与损失相匹配的补偿，保障其合法权益不受侵犯。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公平补偿原则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补偿应足以保证被征地拆迁居民的生活水平不因征地而降低，并逐步提高其生活水平。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生活水平不降低原则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在征地过程中，应优先考虑土地的合理利用，避免土地资源的浪费。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合理利用土地原则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征地拆迁及补偿的程序必须符合法律法规的规定，确保公正、公开、公平。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程序合法原则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补偿原则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补偿标准应参照被征地周边的市场价格，以确保被征地居民的利益。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按照市场价格确定补偿标准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根据土地的用途和价值，确定相应的补偿标准，充分体现土地的实际价值。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考虑土地用途和价值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对于被征收土地上的附着物和青苗，应给予合理的补偿，以保障居民的财产权益。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考虑地上附着物和青苗补偿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为被征地居民提供合理的安置补偿费用，确保其有稳定的住所和生活来源。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考虑安置补偿费用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补偿标准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875" r="5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通过支付货币的方式对被征地居民进行补偿，是最常见的补偿方式。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货币补偿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房屋安置补偿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就业安置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社会保障安置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为被征地居民提供合理的住所，进行房屋安置补偿。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为被征地居民提供就业机会或培训，帮助他们重新获得稳定的工作。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为被征地居民提供必要的社会保障，如养老保险、医疗保险等，以确保他们的基本生活需求。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补偿方式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拆迁安置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https://d.book118.com/555121300041011104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2024-09-13T20:54:33.465</cp:lastPrinted>
  <dcterms:created xsi:type="dcterms:W3CDTF">2024-09-13T12:54:33Z</dcterms:created>
  <dcterms:modified xsi:type="dcterms:W3CDTF">2024-09-13T12:54:35Z</dcterms:modified>
</cp:coreProperties>
</file>