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1E09E-6203-4DD9-81AB-2B3FCD19B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4BF83-1876-45B4-B9FF-3AEE6153C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64375-D4F1-48A9-882C-644ABA14D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ED260-9B3D-493F-B2F5-2E65CF632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F66597-E029-4E85-84AD-1DA51106E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14FC47-4C03-448D-BCAC-4043CC172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21AEF6-4597-426D-8740-F015DCA1D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618C8-EBFF-4432-B21C-6E0C0CB6F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1132D-50BD-40E3-8640-3495F80BA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5E026-3843-4FD1-A74A-FFBF45E1A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30FC3-CC58-45C7-884F-993004BC1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312223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清朝法律制度研究\n## 1.清朝法律制度的渊源及其发展历程\n### 1.1清朝法律制度的起源及其背景\n### 1.2清朝法律制度的发展历程\n### 1.3清朝法律制度的成熟与变革\n## 2.清朝法律制度的主体及其特点\n### 2.1清朝法律制度的主体构成\n### 2.2清朝法律制度的主要特点\n### 2.3清朝法律制度的实施与执行\n## 3.清朝法律制度的主要内容及其影响\n### 3.1清朝法律制度的主要内容\n### 3.2清朝法律制度对社会稳定的影响\n### 3.3清朝法律制度对后世法律体系的影响\n## 4.清朝法律制度的弊端及其原因\n### 4.1清朝法律制度的弊端表现\n### 4.2清朝法律制度弊端的原因分析\n### 4.3清朝法律制度弊端的教训与启示\n## 5.清朝法律制度的改革及其评价\n### 5.1清朝法律制度的改革背景与措施\n### 5.2清朝法律制度的改革效果与评价\n### 5.3清朝法律制度的改革对后世的影响与启示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清朝法律制度研究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清朝法律制度的渊源及其发展历程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清朝法律制度的起源及其背景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清朝法律制度的起源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承袭明朝法律制度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融合满洲族原有习惯法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吸收汉族封建法制的精华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清朝法律制度的背景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满族统治的需要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维护国家稳定的要求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适应社会发展的需要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初期（顺治、康熙时期）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制定《大清律例》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确立满洲族优先地位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加强对汉族地区的法律控制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中期（雍正、乾隆时期）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加强对官僚体制的监察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整顿地方治安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重视民生立法</a:t>
                </a:r>
                <a:endParaRPr/>
              </a:p>
            </p:txBody>
          </p:sp>
          <p:pic>
            <p:nvPicPr>
              <p:cNvPr id="19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晚期（道光、光绪时期）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面临外部压力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内部腐败严重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尝试进行法律改革</a:t>
                </a:r>
                <a:endParaRPr/>
              </a:p>
            </p:txBody>
          </p:sp>
          <p:pic>
            <p:nvPicPr>
              <p:cNvPr id="20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清朝法律制度的发展历程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成熟期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法律制度完善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司法体制健全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执法严格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变革期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面临外部挑战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内部矛盾尖锐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尝试进行法律改革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清朝法律制度的成熟与变革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清朝法律制度的主体及其特点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皇帝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享有最高立法权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享有最高司法权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享有最高行政权</a:t>
                </a:r>
                <a:endParaRPr/>
              </a:p>
            </p:txBody>
          </p:sp>
        </p:grpSp>
        <p:grpSp>
          <p:nvGrpSpPr>
            <p:cNvPr id="2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官僚体制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中央政府部门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地方政府部门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监察官员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社会民众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受法律保护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参与司法活动</a:t>
                </a:r>
                <a:endParaRPr/>
              </a:p>
            </p:txBody>
          </p:sp>
        </p:grpSp>
      </p:grpSp>
      <p:pic>
        <p:nvPicPr>
          <p:cNvPr id="2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清朝法律制度的主体构成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君主专制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皇帝享有最高权力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官僚体制服务于皇帝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社会民众受到严密控制</a:t>
                </a:r>
                <a:endParaRPr/>
              </a:p>
            </p:txBody>
          </p:sp>
          <p:sp>
            <p:nvSpPr>
              <p:cNvPr id="24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儒家思想指导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儒家经典作为立法依据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儒家道德观念融入法律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儒家礼教与法律相互补充</a:t>
                </a:r>
                <a:endParaRPr/>
              </a:p>
            </p:txBody>
          </p:sp>
          <p:sp>
            <p:nvSpPr>
              <p:cNvPr id="25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等级制度明显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满族优先地位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官僚等级制度严格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社会民众地位低下</a:t>
                </a:r>
                <a:endParaRPr/>
              </a:p>
            </p:txBody>
          </p:sp>
          <p:sp>
            <p:nvSpPr>
              <p:cNvPr id="25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清朝法律制度的主要特点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皇帝制定法律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官僚体制参与立法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社会民众影响立法</a:t>
                </a:r>
                <a:endParaRPr/>
              </a:p>
            </p:txBody>
          </p:sp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</a:t>
                </a:r>
                <a:endParaRPr/>
              </a:p>
            </p:txBody>
          </p:sp>
        </p:grpSp>
        <p:grpSp>
          <p:nvGrpSpPr>
            <p:cNvPr id="26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皇帝主持重大案件审理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官僚体制负责司法审判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社会民众参与司法活动</a:t>
                </a:r>
                <a:endParaRPr/>
              </a:p>
            </p:txBody>
          </p:sp>
          <p:sp>
            <p:nvSpPr>
              <p:cNvPr id="26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</a:t>
                </a:r>
                <a:endParaRPr/>
              </a:p>
            </p:txBody>
          </p:sp>
          <p:sp>
            <p:nvSpPr>
              <p:cNvPr id="26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皇帝监督执法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官僚体制负责执法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社会民众遵守法律</a:t>
                </a:r>
                <a:endParaRPr/>
              </a:p>
            </p:txBody>
          </p:sp>
          <p:sp>
            <p:nvSpPr>
              <p:cNvPr id="27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执法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清朝法律制度的实施与执行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清朝法律制度的主要内容及其影响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刑罚制度严格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犯罪种类繁多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司法程序严密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土地、财产、婚姻、家庭等方面的法律规定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契约、债务、继承等民事纠纷的处理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民事审判程序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中央政府与地方政府权力划分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官员选拔、任免、监察等方面的规定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行政审判程序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清朝法律制度的主要内容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https://d.book118.com/555131222314011112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清朝法律制度研究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2024-09-19T08:52:43.895</cp:lastPrinted>
  <dcterms:created xsi:type="dcterms:W3CDTF">2024-09-19T00:52:43Z</dcterms:created>
  <dcterms:modified xsi:type="dcterms:W3CDTF">2024-09-19T00:52:45Z</dcterms:modified>
</cp:coreProperties>
</file>