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07E06-9BF7-496C-A1B8-A152234F4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F905C-6D6F-43C0-B269-A31B620B0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C1C4B-B0D5-479D-B714-B84D685E8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46587-9C5A-4170-A3E7-5F1BB285B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85E285-4EE8-464B-AD20-2B2940EF3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B371AF-5765-4E60-BF11-95C4EDE3A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F01FA7-D736-48D2-BBF8-C9B799E4C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082E1-C21F-474C-967B-B54EA1BC2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DE338-9557-452A-98E6-B8BDF969D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3E980-5C86-4A50-AB7F-4900F823F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A541F-ED7F-4B87-98D9-273CA1029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1323132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元胡止痛滴丸市场分析报告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当前元胡止痛滴丸市场规模约为10亿元，预计未来几年将保持稳定增长。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随着人们健康意识的提高和医疗保健政策的推动，元胡止痛滴丸市场的需求将进一步扩大。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根据市场研究数据，元胡止痛滴丸市场年增长率约为5%，预计未来几年将保持稳定增长。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增长动力主要来源于消费者对中药止痛药的认可和接受度提高，以及医疗保健政策的推动。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市场增长率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元胡止痛滴丸市场竞争格局较为分散，主要品牌包括同仁堂、仲景宛西制药、云南白药等。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尽管市场上有多个品牌，但各品牌市场份额相对较小，尚未形成绝对领先的品牌。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924" r="1692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元胡止痛滴丸的主要成分元胡具有显著的止痛作用，可快速缓解各种疼痛。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快速止痛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元胡止痛滴丸采用纯天然中药材制成，安全可靠，副作用小。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中药制剂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滴丸剂型小巧，便于携带，患者可以随时随地使用。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方便携带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适用于各种类型的疼痛，如头痛、关节痛、胃痛等。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相比西药止痛药，元胡止痛滴丸具有更小的副作用和更长的药效持续时间。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西药止痛药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与其他中药制剂相比，元胡止痛滴丸在止痛效果和安全性方面表现更优。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其他中药制剂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相比传统草药，元胡止痛滴丸经过科学提取和精制，药效更稳定，使用更方便。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传统草药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竞争产品对比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元胡止痛滴丸具有快速、持久的止痛效果，且副作用小，安全性高。此外，滴丸剂型使用方便，便于携带。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虽然元胡止痛滴丸在止痛效果和安全性方面表现良好，但由于其成分元胡价格较高，导致产品价格相对较高。此外，对于一些重度疼痛患者，可能需要更高的剂量才能达到理想的止痛效果。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产品优缺点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元胡止痛滴丸的消费者主要集中在中老年人群，特别是50岁以上的老年人。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女性消费者略多于男性消费者，可能与女性更关注身体健康和疼痛管理有关。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性别分布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消费者主要分布在大中城市，特别是经济较为发达的地区。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消费者最关注的是药物的止痛效果，其次是副作用的大小和药品的安全性。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消费者在购买时对品牌有一定的认知和信任度，知名品牌的产品更受青睐。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消费者对价格有一定的敏感度，更倾向于选择性价比高的产品。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消费者需求和偏好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消费者主要通过医院、药店等医疗机构购买元胡止痛滴丸，线上渠道也有一定市场份额。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购买频率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消费者通常会根据疼痛状况的轻重程度来决定购买频率，但也有一定的规律性。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消费者在购买时主要受到医生建议、药品疗效、价格和品牌等因素的影响。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消费者购买行为分析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https://d.book118.com/555132313202011104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2024-09-14T07:01:38.162</cp:lastPrinted>
  <dcterms:created xsi:type="dcterms:W3CDTF">2024-09-13T23:01:38Z</dcterms:created>
  <dcterms:modified xsi:type="dcterms:W3CDTF">2024-09-13T23:01:40Z</dcterms:modified>
</cp:coreProperties>
</file>