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74328-56D8-4538-B302-9A78FA033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F237F-6AE3-4636-AB9F-B1913B7DA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6B285-5369-4E9B-9278-501306829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0D88B-8363-4B8F-AF0F-A2026115B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D00B2-BA8F-4A18-9938-6424A22BA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149F59-C6A6-4A44-9B2D-780F768EF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0FE1C6-1B23-48C8-993F-E377F2EE5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09EEC-5183-444C-A055-243043ADC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1B7FA-B6E9-456E-8971-6C6F04276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36865-91B6-43CF-B793-2215058BB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937B0-1DC5-4C18-AA63-5EBEA1A47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33241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跃迁竞争壁垒震撼市场格局—定价原理与价格策略的竞争优势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定价原理与价格策略概述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跃迁竞争壁垒：构建独特优势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震撼市场格局：打破常规思维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竞争优势：提升市场份额和盈利能力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案例分析：成功企业定价策略剖析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总结与展望：未来定价趋势预测及建议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定价原理与价格策略概述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26" b="45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85" b="119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999" b="129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定价原理简介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以产品成本为基础，加上预期利润来确定价格。这种定价方法适用于成本相对稳定、市场竞争不激烈的情况。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根据市场需求和消费者购买能力来制定价格。在需求强劲、消费者购买力高的情况下，企业可以采用高价策略。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根据竞争对手的价格和市场竞争状况来制定价格。在竞争激烈、市场份额争夺关键的情况下，企业可以采用低价策略。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合理的价格策略可以使企业在市场中获得竞争优势，吸引更多消费者，提高市场份额。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通过价格策略的调整，企业可以在保证销量的同时实现利润最大化。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实现利润最大化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88" b="48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价格策略也是品牌形象塑造的重要手段之一。高价策略可以塑造高端品牌形象，低价策略则可以打造亲民品牌形象。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在竞争激烈的市场中，企业为了争夺市场份额，往往会采用低价策略。而在竞争不激烈的市场中，企业则更倾向于采用高价策略。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市场竞争程度影响定价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消费者的购买心理也会对定价产生影响。例如，在消费者对价格敏感度较高的情况下，企业可以采用尾数定价等策略来吸引消费者注意。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消费者购买心理与定价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企业在制定价格策略时还需要遵守相关法律法规的规定，如反不正当竞争法、价格法等，以避免因价格违法行为而受到处罚。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法律法规对定价的约束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市场竞争与定价关系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跃迁竞争壁垒：构建独特优势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差异化定位与独特卖点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深入了解目标市场和消费者需求，通过差异化定位，打造独特的产品或服务卖点。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分析竞争对手的产品和服务，寻找市场空白和消费者痛点，进行有针对性的创新。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强调产品或服务的独特性、优势和价值，与竞争对手形成鲜明对比，吸引消费者关注。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创新产品与服务设计</a:t>
              </a:r>
            </a:p>
          </p:txBody>
        </p:sp>
      </p:grpSp>
      <p:sp>
        <p:nvSpPr>
          <p:cNvPr id="94" name="TextBox 9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关注消费者体验和反馈，持续优化产品和服务设计，满足不断变化的市场需求。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通过跨界合作、引入新技术等方式，打造具有颠覆性的创新产品和服务。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注重研发和设计投入，不断推陈出新，引领市场潮流。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281" r="13281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确立清晰、独特的品牌形象和定位，与目标消费者产生共鸣。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通过多元化的宣传和推广手段，提高品牌知名度和美誉度。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利用社交媒体、口碑营销等渠道，加强与消费者的互动和沟通，提升品牌忠诚度。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震撼市场格局：打破常规思维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通过了解竞争对手的定价策略，企业可以调整自身产品的价格，以获取竞争优势。这种定价方式要求企业密切关注市场动态和竞争对手的动向。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传统定价模式主要以成本为基础，加上一定的利润率来制定价格。然而，在竞争激烈的市场中，这种定价方式可能无法体现产品的独特价值。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根据市场需求和消费者心理来制定价格。企业可以通过市场调研和分析，了解消费者的购买意愿和价格敏感度，从而制定更加精准的价格策略。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625" r="9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突破传统定价模式限制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2" r="265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折扣定价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通过给予消费者一定的折扣，刺激其购买欲望。例如，季节性折扣、数量折扣、现金折扣等。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利用消费者的心理特点来制定价格。例如，尾数定价（如9.99元）、整数定价（如100元）等。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地区定价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根据不同地区的市场需求和竞争状况来制定价格。例如，对于需求旺盛的地区，可以适当提高价格；对于竞争激烈的地区，则可以适当降低价格。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灵活多变的价格策略应用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https://d.book118.com/555133241201011102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2024-09-11T11:53:07.482</cp:lastPrinted>
  <dcterms:created xsi:type="dcterms:W3CDTF">2024-09-11T03:53:07Z</dcterms:created>
  <dcterms:modified xsi:type="dcterms:W3CDTF">2024-09-11T03:53:09Z</dcterms:modified>
</cp:coreProperties>
</file>