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B6307-C82A-4D74-92F7-AD444EF00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891C8-A107-481C-91A1-A88FB69F7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4EF15-2070-4A55-ACF4-16AC1B39D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2DB43-8CE8-48E1-91C8-53D4D5F46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1F4A3-D2F0-47E7-B65F-96575D71F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5DDEDF-A453-40A3-9808-6C680677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60434-7073-4940-9748-B7638B6BC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5DE89-EC50-4F60-98FE-66DE0ABD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FE29C-F305-4290-985F-EBCD223A8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6FF5B-8825-4609-B209-FB8DEAFBE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C1CE8-4FC6-4747-842F-7701A1586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340333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基础教育统计自查报告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基础教育的统计数据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自查工作的开展情况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统计数据的分析和解读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对策和建议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当前基础教育统计工作的现状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随着教育规模的扩大和信息化水平的提高，基础教育统计工作面临着新的挑战和机遇。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国内外基础教育统计工作的比较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分析国内外基础教育统计工作的差异，为我国基础教育统计工作提供借鉴和参考。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我国基础教育统计工作的发展历程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从早期的手工统计到现代的数字化统计，基础教育统计工作经历了长足的发展。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通过对基础教育统计工作的自查，发现存在的问题和不足，提出改进措施，提高基础教育统计工作的质量和效率。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完善基础教育统计工作体系，为教育决策提供科学依据，促进基础教育的健康发展。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基础教育的统计数据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学生人数统计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222881" y="543603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学生总数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971715" y="4184077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736929" y="2936302"/>
            <a:ext cx="2541428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男生和女生在各年级中的比例。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各年级学生的平均年龄和年龄分布情况。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本地区共有小学生、初中生和高中生多少人。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本地区中小学教师总人数。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教师总数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各学历层次教师的比例，如大专、本科、硕士等。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学历结构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各职称层次教师的比例，如初级、中级、高级等。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职称结构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教师人数统计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各学校的总建筑面积和人均建筑面积。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学校建筑面积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0" r="1333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教室的数量、设施配备情况，如多媒体设备、空调等。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体育场馆、运动器材等设施的配备情况。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学校设施统计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教育经费投入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政府对基础教育的经费投入总额和生均经费。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教育资源利用效率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教育资源的利用效率和效益评估。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教育资源分布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教育资源在不同地区、城乡之间的分布情况。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教育资源分配情况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自查工作的开展情况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成立自查小组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由教育部门领导、学校负责人和统计人员组成自查小组，负责制定自查计划和实施方案。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制定自查计划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根据基础教育统计工作的要求，制定详细的自查计划，明确自查的时间、范围和内容。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实施自查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按照自查计划，对学校的基础教育统计工作进行全面检查，确保数据的真实性和准确性。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自查工作的组织与实施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数据核查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对学校上报的数据进行逐一核查，确保数据的完整性和准确性，防止数据造假。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将学校上报的数据与历史数据进行对比分析，查找数据变化的原因和趋势。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对学校的实际情况进行现场核查，核实数据的真实性和准确性。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自查工作的重点和难点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https://d.book118.com/555134033342011123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2024-09-27T23:55:11.125</cp:lastPrinted>
  <dcterms:created xsi:type="dcterms:W3CDTF">2024-09-27T15:55:11Z</dcterms:created>
  <dcterms:modified xsi:type="dcterms:W3CDTF">2024-09-27T15:55:13Z</dcterms:modified>
</cp:coreProperties>
</file>