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A5C2-F38D-4537-ABFB-86BD2CE0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FC075-51EB-4160-82C5-D84B49BB4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7D5FD-256A-46DF-8B90-8D231652F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77513-B4BC-4E16-97CE-FA0AC143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793C9-9C46-48BE-84D4-6A6AE5BB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C986F-2113-4B5F-9ACF-53979FC6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1B2CF-CFE9-4B10-836A-760BA8D7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AC9E7-7516-4A06-8FED-0D6CFACA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B5391-19B7-4311-8CA0-205A86225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E84A1-9A04-4EE9-8B3B-62F1C968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271A-95F2-4C8D-9B5A-469CF4D85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4020020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春节期间的道路交通安全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春节期间道路交通安全现状分析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春节期间道路交通安全影响因素分析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春节期间道路交通安全管理措施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春节期间道路交通安全技术保障措施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春节期间，大量人员返乡、旅游、探亲等，导致道路车流量显著增加。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路况复杂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违法行为增多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部分地区可能出现雨雪、冰冻等恶劣天气，加上道路拥堵，使得路况变得更加复杂。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部分驾驶员在节日期间容易放松警惕，超速、酒驾、疲劳驾驶等违法行为有所增多。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春节期间的交通特点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道路交通安全直接关系到人民群众的生命财产安全，一旦发生交通事故，往往会造成人员伤亡和财产损失。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春节期间是阖家团圆的时刻，道路交通安全对于维护社会稳定、促进社会和谐具有重要意义。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道路交通安全对于保障物流畅通、促进经济发展具有重要作用。春节期间是物资流通的高峰期，道路交通安全对于保障物资运输的顺利进行至关重要。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春节期间，由于车流量和人流量的大幅增加，交通事故的数量也会相应上升。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事故数量增加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春节期间发生的交通事故类型多种多样，包括追尾、刮蹭、侧翻、撞车等。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事故类型多样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20" b="234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春节期间，交通事故在高峰时段的发生率较高，如上下班高峰期、节假日出行高峰期等。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夜间由于视线不佳、疲劳驾驶等因素，交通事故的发生率也相对较高。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交通事故时间分布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夜间事故多发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高峰时段明显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城市道路事故多发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春节期间，城市道路是交通事故的主要发生地，尤其是繁华商业区、交通枢纽等区域。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农村地区事故不容忽视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随着农村地区车辆保有量的增加和道路条件的改善，农村地区的交通事故也呈上升趋势，需要引起重视。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交通事故空间分布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春节期间道路交通安全影响因素分析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春节期间，人们常常忙于走亲访友、聚餐等活动，容易导致疲劳驾驶、酒后驾驶等危险行为增加。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乘客在春节期间可能更注重聚会和娱乐，对交通安全的重要性认识不足，容易忽视安全带等防护措施。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春节期间，部分车辆可能因长时间使用或保养不当，导致刹车失灵、轮胎磨损等安全隐患。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春节期间，人们携带的行李和礼品较多，容易导致车辆超载，影响车辆制动和操控性能。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超载问题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春节期间，部分地区可能出现雨雪冰冻等恶劣天气，导致路面湿滑、能见度降低，增加交通事故风险。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春节期间，人们出行需求增加，部分路段可能出现交通拥堵现象，容易导致驾驶员急躁、疲劳等问题。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https://d.book118.com/555140200202011102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2024-09-11T12:32:31.533</cp:lastPrinted>
  <dcterms:created xsi:type="dcterms:W3CDTF">2024-09-11T04:32:31Z</dcterms:created>
  <dcterms:modified xsi:type="dcterms:W3CDTF">2024-09-11T04:32:33Z</dcterms:modified>
</cp:coreProperties>
</file>