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65FAD-D176-4554-B0F9-6E23B5914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E5B04-F404-4330-8E57-C9A0FB393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2F832-5879-4933-A9CD-E85533CFD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6872D-E418-48C5-8ED9-BB0C663F9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E08F7A-BB83-4776-943F-E1E98336C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62934C-6241-4172-B98D-699B842EE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352DAE-DCE8-4592-9DAA-1F9153D89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48B1A-A867-42A8-8BE5-3E4C9848F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952BF-DC3B-4722-A188-88D243BAA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E7770-C566-4B27-88E7-E3A570AC1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64177-DDA2-4F2C-93D5-BDAA536FC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4202434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读书百遍其义自见——学写观后感与读后感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读书百遍，其义自见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观后感写作指导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读后感写作指导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经典案例赏析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实践演练与互动环节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读书与观影作为人们重要的文化消费活动，对于提升个人素养、拓展视野具有重要意义。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在信息爆炸的时代，如何有效地吸收和转化所读所看的内容，形成自己的见解和思考，显得尤为重要。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学写观后感与读后感不仅有助于提高个人的写作能力和表达能力，还能促进对作品深入理解和思考。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观后感侧重于对影视作品的直观感受，包括画面、音效、演员表演等方面的评价；读后感则是对阅读书籍后的思考和感悟，更侧重于对文本内容的理解和分析。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两者都是对文艺作品的主观感受和思考，都需要结合个人的生活经验和知识背景进行阐述；同时，它们都可以作为文艺评论的一种形式，为作品的传播和接受提供反馈。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观后感与读后感的区别与联系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读书百遍，其义自见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探究文本背景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了解作者的其他作品、时代背景等元素，有助于更好地理解文本。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通过多次阅读文本，逐渐熟悉和理解其中的情节、人物和主题。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分析文本结构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注意文本的组织结构和写作风格，包括开头、结尾、段落间的联系等。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深入理解文本内容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体会作者情感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通过阅读文本中的描写和叙述，感受作者所表达的情感和态度。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理解作者观点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分析作者对文本主题的看法和立场，以及所传达的价值观。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思考作者意图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探究作者写作的目的和意图，以及希望读者获得的启示和思考。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领悟作者思想感情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思考文本所蕴含的深刻思想和哲理，以及对自己和社会的启示。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挖掘思想深度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欣赏文本中的优美语言和独特表达方式，提高自己的语言素养。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品味语言艺术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通过了解不同文化背景下的文本，拓宽自己的文化视野和认知范围。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拓展文化视野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发现文本内在价值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观后感写作指导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观看过程中的记录与感受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留意并记录下影片或演出中的关键情节、人物表现、对话内容以及自己的即时感受。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关注作品所传递的情感、氛围以及视觉、听觉等方面的艺术表现。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在观看过程中保持思考，对作品的主题、立意及创新点进行初步的分析与归纳。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分析作品的叙事结构，包括起承转合、情节铺垫与高潮等处理手法。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探讨作品中的角色塑造，包括人物性格、命运、关系等方面的刻画。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评析作品的视听语言，如镜头运用、音乐、色彩等方面的表现技巧。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分析影视作品的表现手法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谈论作品对于个人成长、价值观塑造以及社会现象认知等方面的影响与启示。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联系自己的实际生活经历，分享作品所引发的共鸣与感悟。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将作品置于更广阔的社会文化背景中进行解读，挖掘其深层含义与价值。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结合个人经历与社会背景谈体会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https://d.book118.com/555142024344011103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2024-09-13T15:03:01.741</cp:lastPrinted>
  <dcterms:created xsi:type="dcterms:W3CDTF">2024-09-13T07:03:01Z</dcterms:created>
  <dcterms:modified xsi:type="dcterms:W3CDTF">2024-09-13T07:03:03Z</dcterms:modified>
</cp:coreProperties>
</file>