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B2A5AC5-3260-435B-80DB-007AD81F42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1E7128-766B-436A-8920-2440574738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9FD1B21-8F3B-4699-95FA-B78DC362D4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EBDC48D-96AD-4F6D-BF0A-A9D3D49189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CAD2411-CF3C-41F3-A96D-D6D1DF7865D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C81B425-301F-44FB-960C-70CC52289AE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B7A50E6-FC20-40C4-A602-5E32E58F8F6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3CE49B-7EE4-4F04-935C-02CF8DF981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71C23E-51CA-4ADA-B3F1-4948779900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8C1056-7530-4230-ACC3-414A486170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B68359-AA2D-4B4F-8025-FB1018F51E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5142104333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schemeClr>
                </a:solidFill>
                <a:latin typeface="Arial"/>
                <a:ea typeface="Arial"/>
                <a:cs typeface="Arial"/>
              </a:rPr>
              <a:t>APL笔试题分享上海交通大学</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APL笔试概述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上海交通大学APL笔试情况</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APL笔试题目分享与解析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APL笔试备考建议与经验分享</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solidFill>
                <a:latin typeface="Arial"/>
                <a:ea typeface="Arial"/>
                <a:cs typeface="Arial"/>
              </a:rPr>
              <a:t>引言</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提升考生对APL语言的掌握程度</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通过笔试的形式，检验考生对APL语言基础知识和编程技能的掌握情况，为后续学习和实践打下基础。</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选拔优秀人才</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通过笔试成绩，选拔出对APL语言有深入理解和实践经验的优秀人才，为相关领域的研究和发展提供人才支持。</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APL语言作为计算机领域的一门重要编程语言，对于计算机相关专业的学生来说，掌握其基础知识和编程技能是必不可少的。</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计算机相关专业学生</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对于喜欢APL语言的编程爱好者来说，参加APL笔试不仅可以检验自己的编程水平，还可以与其他同好交流学习心得和技巧。</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APL语言爱好者</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对于从事与APL语言相关行业的从业人员来说，参加APL笔试可以提升自己的职业竞争力，同时也可以为企业选拔优秀人才提供参考。</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相关行业从业人员</a:t>
            </a:r>
          </a:p>
        </p:txBody>
      </p:sp>
      <p:pic>
        <p:nvPicPr>
          <p:cNvPr id="9" name="Picture 9"/>
          <p:cNvPicPr>
            <a:picLocks noChangeAspect="1"/>
          </p:cNvPicPr>
          <p:nvPr/>
        </p:nvPicPr>
        <p:blipFill>
          <a:blip r:embed="rId2"/>
          <a:srcRect l="16675" r="16675"/>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适用范围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solidFill>
                <a:latin typeface="Arial"/>
                <a:ea typeface="Arial"/>
                <a:cs typeface="Arial"/>
              </a:rPr>
              <a:t>APL笔试概述</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618" b="27618"/>
          <a:stretch>
            <a:fillRect/>
          </a:stretch>
        </p:blipFill>
        <p:spPr>
          <a:xfrm>
            <a:off x="3909691" y="1250241"/>
            <a:ext cx="7848600" cy="5248276"/>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APL（Advanced Placement Program）笔试是美国大学预修课程的一部分，旨在评估学生在特定学科领域的知识和能力水平。</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APL笔试的目的是为学生提供一种展示他们在高中阶段所学科目掌握情况的机会，并为他们在大学阶段的学习提供适当的定位。</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APL笔试的定义和目的</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目的</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APL笔试定义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APL笔试的考试形式和题型</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考试形式</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APL笔试采用闭卷形式，通常在高中阶段进行，考试时间为3小时。</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题型</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APL笔试的题型包括选择题、填空题、简答题和论述题等。具体题型因考试科目而异，但一般都包含对基本概念、原理和应用的考查。</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5667" r="15667"/>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APL笔试的评分标准因考试科目和题型而异，但一般都采用百分制评分，其中60分以上为及格。评分时还会考虑答案的准确性、完整性和逻辑性等因素。</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评分标准</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APL笔试的难度因考试科目和题型而异，但一般都相当于大学一年级的课程难度。对于没有接触过相关学科的学生来说，考试难度较大，需要充分准备。</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难度</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APL笔试的评分标准和难度</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solidFill>
                <a:latin typeface="Arial"/>
                <a:ea typeface="Arial"/>
                <a:cs typeface="Arial"/>
              </a:rPr>
              <a:t>上海交通大学APL笔试情况</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上海交通大学APL笔试起源于对高级程序设计语言能力的考核，旨在选拔具有优秀编程和算法设计能力的学生。</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APL笔试的起源</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随着计算机科学技术的不断发展，APL笔试逐渐融入了更多的编程语言和算法设计元素，考试难度也逐渐提高。</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发展历程</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目前，上海交通大学APL笔试已成为该校选拔计算机相关专业优秀学生的重要手段之一，吸引了大量考生参加。</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现状概述</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上海交通大学APL笔试的历史和现状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考试内容</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上海交通大学APL笔试主要考察学生的编程能力、算法设计能力、数据结构掌握程度以及计算机基础知识等。</a:t>
            </a:r>
          </a:p>
        </p:txBody>
      </p:sp>
      <p:sp>
        <p:nvSpPr>
          <p:cNvPr id="6" name="AutoShape 6"/>
          <p:cNvSpPr/>
          <p:nvPr/>
        </p:nvSpPr>
        <p:spPr>
          <a:xfrm>
            <a:off x="4403619"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难度评估</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该考试难度较大，要求学生具备扎实的编程基础、良好的算法设计能力和较高的数学素养。</a:t>
            </a:r>
          </a:p>
        </p:txBody>
      </p:sp>
      <p:sp>
        <p:nvSpPr>
          <p:cNvPr id="10" name="AutoShape 10"/>
          <p:cNvSpPr/>
          <p:nvPr/>
        </p:nvSpPr>
        <p:spPr>
          <a:xfrm>
            <a:off x="8171205"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题型分析</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考试题型多样，包括编程题、算法设计题、数据结构应用题等，需要学生具备全面的计算机知识和应用能力。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上海交通大学APL笔试的考试内容和难度</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上海交通大学APL笔试的备考方法和技巧</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备考上海交通大学APL笔试需要系统复习编程语言、算法设计、数据结构等基础知识，并进行大量的编程练习和算法设计实践。</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备考技巧</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在备考过程中，学生应注重培养自己的编程思维能力和算法设计能力，多思考、多实践，善于总结归纳经验和方法。</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应试策略</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在考试时，学生应合理安排时间，先易后难，注意审题和理解题意，避免因误解题目而失分。同时，要保持冷静和自信，遇到难题不要慌张，耐心分析并尝试解决。</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备考方法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solidFill>
                <a:latin typeface="Arial"/>
                <a:ea typeface="Arial"/>
                <a:cs typeface="Arial"/>
              </a:rPr>
              <a:t>APL笔试题目分享与解析</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solidFill>
                <a:latin typeface="Arial"/>
                <a:ea typeface="Arial"/>
                <a:cs typeface="Arial"/>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题目类型</a:t>
            </a:r>
          </a:p>
        </p:txBody>
      </p:sp>
      <p:sp>
        <p:nvSpPr>
          <p:cNvPr id="3" name="AutoShape 3"/>
          <p:cNvSpPr/>
          <p:nvPr/>
        </p:nvSpPr>
        <p:spPr>
          <a:xfrm>
            <a:off x="125016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选择题部分主要考察考生对APL语言基础知识的掌握，包括语法、数据类型、函数等方面的内容。</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解题技巧</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对于选择题，考生需要仔细阅读题目，理解题意，并根据所学知识进行判断和选择。同时，需要注意题目中可能存在的陷阱和细节问题。</a:t>
            </a:r>
          </a:p>
        </p:txBody>
      </p:sp>
      <p:sp>
        <p:nvSpPr>
          <p:cNvPr id="10" name="AutoShape 10"/>
          <p:cNvSpPr/>
          <p:nvPr/>
        </p:nvSpPr>
        <p:spPr>
          <a:xfrm>
            <a:off x="3552256" y="3306002"/>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选择题部分</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047" r="14047"/>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选择题部分</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563624" y="1510084"/>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典型例题：以下是一道典型的APL选择题</a:t>
            </a:r>
            <a:endParaRPr lang="en-US" sz="1100"/>
          </a:p>
        </p:txBody>
      </p:sp>
      <p:sp>
        <p:nvSpPr>
          <p:cNvPr id="27" name="AutoShape 27"/>
          <p:cNvSpPr/>
          <p:nvPr/>
        </p:nvSpPr>
        <p:spPr>
          <a:xfrm>
            <a:off x="590191" y="415758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Which of the following is a valid APL expression?</a:t>
            </a:r>
            <a:endParaRPr lang="en-US" sz="1100"/>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https://d.book118.com/555142104333011043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2024-09-05T23:53:02.733</cp:lastPrinted>
  <dcterms:created xsi:type="dcterms:W3CDTF">2024-09-05T15:53:02Z</dcterms:created>
  <dcterms:modified xsi:type="dcterms:W3CDTF">2024-09-05T15:53:04Z</dcterms:modified>
</cp:coreProperties>
</file>