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26027-C1FD-4837-8403-F79E232B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CE19F-1975-48EB-820E-39ED84BD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D83A8-1B3C-4D94-8CA4-D68781127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103D5-A88C-4AD7-8D49-DA906056A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F34AC8-9DA2-4225-81F5-C1323B83E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33D9A-10B2-42DA-B6FD-6DAAA8ABC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C0154-42DD-4F01-B230-624B7A18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F2017-8E4E-4C1B-AF2D-27C94A3A2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9ED2D-664B-4E76-B82F-9C0E63247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C715C-53C1-4CFA-93FD-716F3F2E5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70A10-976C-4FEA-86C7-EFC5F9BCF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4421412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《高考串联词专题》ppt课件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高考串联词的定义与重要性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高考串联词的写作技巧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高考串联词的实例分析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高考串联词的练习与提高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高考串联词的定义与重要性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高考串联词的定义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高考串联词是指在高考作文中，将文章的主题、论点、论据等有机串联起来，使文章结构紧凑、逻辑清晰的语言表达方式。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高考串联词通常采用过渡句、过渡段等形式，起到承上启下、连接各个段落的作用。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通过使用串联词，可以使文章结构更加清晰，论点与论据之间的逻辑关系更加严密，提高文章的逻辑性。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提高文章逻辑性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串联词可以起到连接各个段落的作用，使文章在内容上更加连贯，避免出现断层或跳跃。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增强文章连贯性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好的串联词能够引导读者更好地理解文章内容，使文章更加易于阅读和理解，提高阅读体验。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提高阅读体验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高考串联词的重要性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缺乏逻辑性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有些学生在写作文时，不注重使用串联词来强化文章的逻辑性，导致文章结构松散、思路不清晰。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使用不当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有些学生虽然使用了串联词，但使用不当，导致文章出现跳跃或断层，影响阅读体验。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过于繁琐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有些学生为了强调文章的连贯性，过度使用串联词，导致文章显得繁琐冗长，影响整体表达效果。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高考串联词的常见问题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高考串联词的写作技巧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选择最能准确表达意思的词语，避免歧义和误解。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使用形象、具体的词语，使串联词更加生动有趣。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尽量使用简练的词语，避免冗长和复杂的表达。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如何选择合适的词语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注意句子之间的逻辑关系，合理安排句子的顺序，使串联词条理清晰。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确保句子有明确的主语和谓语，保持句子结构的完整。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使用不同的句式，如陈述句、疑问句、感叹句等，使串联词更加丰富多样。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如何构建合理的句子结构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通过比喻的方式，使抽象的概念更加形象化，易于理解。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使用排比的方式，增强语势，突出重点。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将非人类的事物人格化，增强表达的感染力。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如何运用修辞手法增强表达力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高考串联词的实例分析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https://d.book118.com/555144214123011103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2024-09-12T17:01:21.101</cp:lastPrinted>
  <dcterms:created xsi:type="dcterms:W3CDTF">2024-09-12T09:01:21Z</dcterms:created>
  <dcterms:modified xsi:type="dcterms:W3CDTF">2024-09-12T09:01:23Z</dcterms:modified>
</cp:coreProperties>
</file>