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3721421-46BA-49BE-8F14-E8EAE84DE7A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A8112-29A2-4F53-9A73-A1B479455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540AE-6DD3-4046-A4C4-A7BEAD032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838EC-10AE-4883-B82C-BD414080D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D5CEB4-B1D8-48AC-871B-498ABE100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9BA007-08B4-41D2-AF2F-E88CC6A17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584908-279F-41CF-888B-261383D0C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32F3CD-1EFC-45E3-90B7-3A945F115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30D823-69A2-4AA6-ABD9-1B01111F9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91D522-437B-4F4D-8B22-83DA42939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98838F-FD05-409E-9AD6-45B9392C2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5C087-62EF-4A86-B951-79A171862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C84751F-2E0C-44FC-9EE5-E708BBE88B7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7C65F44-5C20-443F-A7CB-790B1424BAC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144311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发现内在潜力迈向成功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发现内在潜力的重要性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培养内在潜力的技巧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内在潜力驱动成功的案例分析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内在潜力的开发与实践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内在潜力的挖掘与发展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成功的关键：内在潜力的发挥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结束语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发现内在潜力的重要性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了解自己的内在潜力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每个人都拥有独特的内在潜力，这是实现梦想的关键。了解自己的潜力可以让我们更好地挖掘个人优势，发现内在的无限可能。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激发内在潜力的方法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明确的目标可以帮助我们更有方向感，更有动力去实现。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设定明确的目标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积极的态度可以让我们更快乐、更乐观地面对挑战和困难。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培养积极的态度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持续学习可以让我们不断进步，不断提升自己的能力。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不断学习和成长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克服内在障碍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克服恐惧和自我怀疑可以释放内在潜力，勇敢面对不确定性。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恐惧和自我怀疑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改变不良习惯和消极思维可以让我们更健康、更积极地生活。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不良习惯和消极思维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克服懒惰和拖延可以提高效率，更好地实现目标。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懒惰和拖延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发现自己的独特之处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良好的沟通能力可以帮助我们更好地与他人合作，实现更大的目标。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创造力是独特之处的一种表现，可以让我们形成独特的想法和解决问题的能力。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具备创造力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意志力可以让我们坚持不懈地追求目标，克服困难和挑战。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拥有坚韧的意志力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培养内在潜力的技巧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设立明确的目标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在迈向成功的道路上，设立明确的目标是非常重要的。这些目标应该具体、可量化、可达成，如果将大目标分解为小目标，逐步实现，会更容易达到成功的高度。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培养积极的态度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培养乐观心态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看到事物的积极面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积极态度的力量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积极的心态带来成功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意志力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拥有强大的意志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克服挑战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持之以恒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坚持不懈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坚守目标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积极面对困难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永远保持学习的态度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成长的源泉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持续学习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拓展能力范围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接受新知识和技能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发现内在潜力并迈向成功不是一蹴而就的过程，需要设立明确的目标，培养积极的态度，持之以恒，永远保持学习的态度。通过不懈努力，每个人都可以挖掘出自己的潜力，实现自己的成功之路。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内在潜力驱动成功的案例分析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马云：从教师到阿里巴巴的创始人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马云是中国著名企业家，他曾是一名英语教师，后来创立了阿里巴巴集团，成为了亿万富翁。他的成功之路激励着无数人勇敢追求梦想。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乔布斯：苹果公司的创始人，改变世界的技术先锋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突破传统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创新理念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简洁大气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产品设计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全球化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瑞恩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·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洛赛：奥运会冠军的背后故事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顽强拼搏的精神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突破自我极限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奋斗梦想的过程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体育明星的内在潜力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迈克尔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·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乔丹：篮球巨星的传奇之路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多次蝉联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NBA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总冠军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勇攀成功之巅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励志传奇人生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艺术家的创作之路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法国印象派画家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莫奈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古典音乐巨匠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贝多芬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科技领域的创新者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马斯克是当代最具影响力的企业家之一，他创立了特斯拉和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SpaceX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等公司，致力于推动科技和人类社会的进步。吉米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·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威尔士则通过维基百科，为全球用户提供了丰富的知识资源。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内在潜力的开发与实践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培养自律的习惯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有效管理时间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设立每日计划表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养成良好的作息习惯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https://d.book118.com/555144311014011130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137</Paragraphs>
  <Slides>22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发现内在潜力迈向成功</vt:lpstr>
      <vt:lpstr>目录</vt:lpstr>
      <vt:lpstr>第1章 发现内在潜力的重要性</vt:lpstr>
      <vt:lpstr>了解自己的内在潜力</vt:lpstr>
      <vt:lpstr>激发内在潜力的方法</vt:lpstr>
      <vt:lpstr>克服内在障碍</vt:lpstr>
      <vt:lpstr>发现自己的独特之处</vt:lpstr>
      <vt:lpstr>第2章 培养内在潜力的技巧</vt:lpstr>
      <vt:lpstr> </vt:lpstr>
      <vt:lpstr>培养积极的态度</vt:lpstr>
      <vt:lpstr>持之以恒</vt:lpstr>
      <vt:lpstr>永远保持学习的态度</vt:lpstr>
      <vt:lpstr>总结</vt:lpstr>
      <vt:lpstr>第3章 内在潜力驱动成功的案例分析</vt:lpstr>
      <vt:lpstr> </vt:lpstr>
      <vt:lpstr>乔布斯：苹果公司的创始人，改变世界的技术先锋</vt:lpstr>
      <vt:lpstr>体育明星的内在潜力</vt:lpstr>
      <vt:lpstr>艺术家的创作之路</vt:lpstr>
      <vt:lpstr>科技领域的创新者</vt:lpstr>
      <vt:lpstr>第4章 内在潜力的开发与实践</vt:lpstr>
      <vt:lpstr>培养自律的习惯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2024-09-29T15:15:49.436</cp:lastPrinted>
  <dcterms:created xsi:type="dcterms:W3CDTF">2024-09-29T07:15:49Z</dcterms:created>
  <dcterms:modified xsi:type="dcterms:W3CDTF">2024-09-29T07:15:51Z</dcterms:modified>
</cp:coreProperties>
</file>