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D2BCF-75BC-4D2A-8B04-69C69B0DA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54B20-DDBA-4B45-B113-8F6785414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1C67C-DFFA-41B0-98CA-AA00B66E69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1C4F9C-1433-4CAB-9314-066F18E7B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C38151-40D7-4528-8614-2ECE0CCF7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C79D62-F01B-4AEA-8103-F3A6E3E4D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D60071-20D1-417D-97E6-6E15E9C05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B2D541-27EB-435E-A0CF-DCF4900BD6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4575C9-00B0-4A36-86FC-6076C01CD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F79A00-E417-4210-A527-28A6EC0B0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31C33-E592-41AF-BE46-3729F15FA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0002234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《sas统计分析介绍》ppt课件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SAS软件介绍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SAS统计分析过程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常用SAS统计分析过程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SAS统计分析实例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SAS软件介绍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1970年代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SAS软件开始商业化运营，推出第一版SAS软件，并逐渐应用于政府、学术界和商业领域。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21世纪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随着大数据和云计算的发展，SAS推出云端版本和大数据解决方案，进一步扩展其应用领域。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1980-1990年代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SAS不断推出新版本，增加更多功能和模块，成为全球领先的数据分析和统计分析软件。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1960年代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SAS由美国北卡罗来纳大学两位统计学教授创建，最初用于解决数据分析问题。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SAS软件的发展历程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09005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2250101" y="4321454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2180060" y="4237548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929966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87779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6169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91950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99391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5172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536622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994435" y="3234448"/>
            <a:ext cx="2267776" cy="788288"/>
          </a:xfrm>
          <a:prstGeom prst="homePlate">
            <a:avLst>
              <a:gd name="adj" fmla="val 48923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14613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功能强大</a:t>
            </a:r>
          </a:p>
        </p:txBody>
      </p:sp>
      <p:cxnSp>
        <p:nvCxnSpPr>
          <p:cNvPr id="14" name="Connector 14"/>
          <p:cNvCxnSpPr/>
          <p:nvPr/>
        </p:nvCxnSpPr>
        <p:spPr>
          <a:xfrm flipH="1">
            <a:off x="7270496" y="4301578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7200455" y="4217672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9809141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9739100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H="1">
            <a:off x="4776899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4706858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3107462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SAS界面友好，易于学习和使用，用户可以根据需求定制自己的分析流程。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1651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用户友好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20648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可靠性高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12614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开放性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063949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75049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SAS拥有全面的数据管理、数据可视化、统计分析、预测建模等功能，满足各种数据分析需求。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95704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SAS具有良好的开放性，与其他软件和数据库能够无缝集成，方便用户进行数据交换和共享。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0171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SAS经过长时间的发展和验证，具有高度的可靠性和稳定性，能够保证分析结果的准确性。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SAS软件的特点与优势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其他行业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包括制造业、零售业、电信业等，用于数据分析和业务决策等领域。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用于科研数据管理、统计分析、学术出版等领域。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政府机构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用于数据调查、统计分析、决策支持等领域。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金融行业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用于风险管理、投资决策、客户关系管理等领域。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医药行业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用于临床试验、药物研发、医疗数据分析等领域。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SAS软件的应用领域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统计分析基础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统计分析的定义与目的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统计分析是指运用统计学的原理和方法，对数据进行处理和分析，以揭示其内在规律和特征的综合性分析方法。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统计分析旨在通过对数据的收集、整理、描述、分析和解释，为决策提供科学依据，帮助人们更好地理解和解决现实问题。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运用统计图表、指标等工具，对数据进行描述和分析，以揭示其分布特征和规律。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根据研究目的和范围，通过调查、观察、实验等方式收集数据。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数据整理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对收集到的数据进行清洗、分类、编码等整理工作，使其有序化、系统化。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运用统计分析方法，对数据进行深入分析，以揭示其内在联系和规律。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结果解释与报告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将分析结果进行解释和总结，并以适当的方式报告给相关人员。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统计分析的基本步骤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描述性统计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通过对数据进行整理、分类、汇总等处理，以描述数据的分布特征和规律。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推断性统计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通过样本数据推断总体特征和规律，常用的方法包括回归分析、方差分析、卡方检验等。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多元统计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运用多个变量进行分析的方法，如因子分析、聚类分析、主成分分析等。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统计分析的常用方法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SAS统计分析过程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确定研究目的，设计调查问卷或收集相关数据。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数据筛选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剔除异常值、缺失值或重复数据。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数据编码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对分类变量进行编码，便于统计分析。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数据准备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计算均值、中位数、众数、标准差等描述性统计量，了解数据分布情况。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绘制直方图、箱线图、散点图等，直观展示数据特征和分布情况。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图形绘制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数据探索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https://d.book118.com/555200022344011102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2024-09-12T03:14:51.946</cp:lastPrinted>
  <dcterms:created xsi:type="dcterms:W3CDTF">2024-09-11T19:14:51Z</dcterms:created>
  <dcterms:modified xsi:type="dcterms:W3CDTF">2024-09-11T19:14:54Z</dcterms:modified>
</cp:coreProperties>
</file>