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D2EDB-0466-4176-9401-A5D4E8A0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6E07B-2613-4CC9-8D16-26266F1B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7A28A-F550-41CF-B695-4C3AD215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88A62-2887-4188-8749-1E912A74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01D1D-F00C-410E-8DB4-1A5A46E7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7F968-E77B-4FCE-83FF-2D5F5874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A2ED7-E72B-47E4-9E97-6D0E5815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D8B63-144B-4FD5-A7D7-6BEC70FEC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4D95E-1823-45FE-9B87-EC0A3E5B8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3DE12-EB56-496E-BF9D-1E3007F3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C3A33-2667-4179-901E-68B684474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00143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大学生校园群体个人电脑消费者研究报告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大学生个人电脑消费现状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个人电脑品牌竞争分析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个人电脑产品特点与需求分析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个人电脑消费行为影响因素研究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个人电脑营销策略与建议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互联网及科技快速发展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随着互联网的普及和科技的飞速发展，个人电脑已成为大学生学习和生活中不可或缺的工具。了解大学生个人电脑消费情况对于指导大学生合理消费、提高学习效率具有重要意义。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消费者行为研究的重要性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消费者行为研究是市场营销领域的重要组成部分，通过对消费者心理、行为及决策过程的研究，有助于企业更好地满足消费者需求，提高市场竞争力。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填补研究空白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目前关于大学生个人电脑消费情况的研究相对较少，本研究旨在填补这一空白，为相关企业提供参考。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研究对象及范围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研究将通过问卷调查、访谈、观察等多种方法收集数据，并对数据进行统计分析，以确保研究的客观性和准确性。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本研究以全国范围内的大学生为研究对象，包括不同年级、专业、性别和地域的大学生。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研究将涵盖大学生个人电脑的购买、使用、维护和更新等方面，具体包括品牌选择、购买渠道、价格敏感度、使用频率、维护方式以及更新意愿等内容。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大学生个人电脑消费现状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随着大学生对个人电脑需求的增加，市场规模不断扩大。根据调查数据，大学生个人电脑市场规模已达数百亿元人民币，并且呈现出逐年增长的趋势。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随着科技的进步和大学生对数字化生活的需求，个人电脑在大学生中的普及率不断提高。预计未来几年，大学生个人电脑市场将继续保持稳定增长。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大学生个人电脑消费者的年龄主要集中在18-25岁之间，其中大一、大二学生占据较大比例。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男女比例基本平衡，但男性消费者略多于女性消费者。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大学生个人电脑消费者遍布全国各地，但一线城市和发达地区的大学生消费者占比相对较高。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绝大部分消费者具有本科及以上学历，其中硕士及以上学历者占比逐年上升。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消费行为及偏好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购买时机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大部分大学生会在入学前或入学后的第一学期购买个人电脑，以满足学习和娱乐需求。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配置要求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大部分大学生会选择配置较高的个人电脑，以确保流畅运行各类软件和游戏。其中，处理器、内存和显卡是消费者最为关注的硬件配置。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知名品牌如联想、惠普、戴尔等在大学生中拥有较高的市场份额，但近年来一些新兴品牌如华为、小米等也逐渐受到大学生的青睐。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虽然大学生对个人电脑有一定的消费能力，但价格仍然是影响购买决策的重要因素之一。因此，性价比高的产品往往更受大学生欢迎。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个人电脑品牌竞争分析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联想（Lenovo）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作为全球最大的PC制造商，联想在大学生市场占据重要地位，其产品线丰富，包括轻薄本、游戏本、工作站等，满足不同需求。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惠普是另一家全球知名的PC品牌，其电脑产品线同样广泛，设计风格多样，且在性能和品质上表现出色。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戴尔是一家知名的电脑品牌，其产品线包括笔记本、台式机、工作站等，以高品质和出色的售后服务著称。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华硕是一家知名的电脑品牌，其产品线包括笔记本、台式机、服务器等，以高性能和创新设计著称。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宏碁是一家知名的电脑品牌，其产品线包括笔记本、台式机、服务器等，以性价比高和轻薄便携著称。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惠普（HP）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华硕（ASUS）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宏碁（Acer）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戴尔（Dell）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主要品牌市场份额及特点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被广大消费者认为是可靠、创新且易于使用的品牌，其产品线广泛，能满足不同消费者的需求。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以性价比高、轻薄便携和出色的续航能力著称，受到学生和白领用户的喜爱。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在消费者心中树立了高品质、时尚和创新的品牌形象，其产品被广泛认可。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以高品质、稳定性和出色的售后服务著称，深受消费者信赖。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以高性能、创新设计和良好的散热性能著称，受到游戏爱好者和专业用户的青睐。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品牌形象与消费者认知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竞争策略及差异化优势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强调高品质和稳定性，通过提供出色的售后服务来赢得消费者信任。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注重产品设计和用户体验，推出具有时尚感和创新性的产品来吸引消费者。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通过不断创新和扩大产品线来满足不同消费者的需求，同时加强品牌营销和售后服务来提高市场份额。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专注于高性能和创新设计，推出针对游戏和专业用户的产品来满足特定需求。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注重性价比和轻薄便携性，通过提供具有竞争力的价格和出色的续航能力来吸引消费者。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个人电脑产品特点与需求分析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触控操作，便携轻便，适合课堂笔记、阅读电子书等学习场景。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便携性强，适合学生在校园内移动学习和生活，具备基本的计算、上网和娱乐功能。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台式电脑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性能稳定，适合在宿舍或实验室等固定场所使用，可满足复杂计算和大型软件运行需求。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产品类型与功能特点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https://d.book118.com/555200143221011123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2024-09-27T12:15:57.690</cp:lastPrinted>
  <dcterms:created xsi:type="dcterms:W3CDTF">2024-09-27T04:15:57Z</dcterms:created>
  <dcterms:modified xsi:type="dcterms:W3CDTF">2024-09-27T04:15:59Z</dcterms:modified>
</cp:coreProperties>
</file>