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368FB0-4642-4183-89FF-3DD9527F6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E25DF1-1C0A-4E66-9D26-926DF0B5E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318CA5-2443-4106-AAF0-8A397D0D5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069AD3-9C43-44FC-9838-284174FB19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FF5DD0-84F5-432F-ACCF-F932710AA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BB0585-6708-44CD-A044-8FC86B48E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8171E3-8F44-4D4E-A425-E9816C550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A5360C-DC1D-47FF-87DA-95F79D9AC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5495D7-C341-444A-B641-E9B4A02E4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E5F840-EF83-4BBE-BB88-98CB980E9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EABF2-B861-4169-A37A-17D5A8A2B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201130020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妇科护理查房PPT课件教学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妇科护理查房概述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妇科疾病护理知识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妇科护理操作技能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妇科护理查房案例分析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妇科护理查房教学建议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妇科护理查房概述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妇科护理查房是一种以患者为中心的护理活动，通过组织护理人员对患者进行全面评估，制定并实施护理计划，以达到提高护理质量、保障患者安全的目的。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通过查房，提高护理人员的专业知识和技能，加强与患者的沟通交流，提高患者满意度，促进护理学科的发展。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420" r="2442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021" r="3402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首先由责任护士对患者进行初步评估，然后由上级护士进行深入评估，最后制定并实施护理计划。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查房流程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包括患者病情、护理需求、护理措施、护理效果等方面的评估和计划。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查房内容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查房流程与内容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提高护理质量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提高护士专业水平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加强护患沟通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5128" r="1512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通过查房，可以及时发现和解决护理过程中存在的问题，提高护理质量。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查房可以及时发现患者的病情变化和潜在风险，采取相应的措施，保障患者安全。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通过查房，护士可以学习和掌握更多的专业知识和技能，提高专业水平。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查房可以加强护士与患者之间的沟通交流，提高患者满意度。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妇科疾病护理知识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179" r="1617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220" b="422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425" r="1842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常见妇科疾病类型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包括霉菌性阴道炎、滴虫性阴道炎等，表现为阴道瘙痒、分泌物异常等。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宫颈的炎症反应，可能出现宫颈糜烂、宫颈息肉等症状。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子宫内膜组织异位生长，引起痛经、性交痛等症状。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子宫平滑肌组织的良性肿瘤，可能导致月经异常、腹部肿块等症状。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阴道炎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宫颈炎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子宫内膜异位症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子宫肌瘤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非经期阴道出血或经期延长、经量增多等。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阴道流血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白带增多、异味、颜色异常等。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分泌物异常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性交时出现疼痛感。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性交痛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下腹正中或两侧出现疼痛感，可能伴有腰痛。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下腹痛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妇科疾病的症状与体征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9" r="49"/>
          <a:stretch>
            <a:fillRect/>
          </a:stretch>
        </p:blipFill>
        <p:spPr>
          <a:xfrm>
            <a:off x="4289937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每日清洗外阴，避免使用刺激性强的清洁剂。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保持外阴清洁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保持均衡饮食，增加营养摄入，提高免疫力。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健康饮食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定期进行妇科检查，及时发现并治疗妇科疾病。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根据医生指导使用药物，注意药物的副作用和注意事项。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妇科疾病的护理要点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妇科护理操作技能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https://d.book118.com/555201130020011034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2024-08-29T11:02:00.053</cp:lastPrinted>
  <dcterms:created xsi:type="dcterms:W3CDTF">2024-08-29T03:02:00Z</dcterms:created>
  <dcterms:modified xsi:type="dcterms:W3CDTF">2024-08-29T03:02:02Z</dcterms:modified>
</cp:coreProperties>
</file>