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0858D-77A0-433F-89DC-A3110A494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BC58A-0B8F-4A7D-B891-E63B6397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E890B-AA72-4DC6-905E-860AE89C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8D5DA-FAF0-4D1F-8C88-BB87DE4CF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104F0-EA51-4486-8FA7-F7E4A7680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A449C-3C48-46A8-A9AD-1599B724D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BA702-36A2-400E-9515-E5DDE6467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7EC48-226E-43F8-A807-68A34FF6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6E8E3-DE49-40D7-B15D-F6C7D1E1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49FD7-6A68-46CD-87D1-C5CA97DA9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DD7CF-3DBC-4DAD-A4D3-B8BC27B5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02221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精准农业与肥料管理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精准农业定义与发展概述
 精准农业中的关键技术
 肥料管理在精准农业中的地位
 精准施肥的原理与技术
 精准农业中的肥料选择与使用
 肥料管理对农作物产量的影响
 精准农业的环境友好性
 未来精准农业的发展趋势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精准农业定义与发展概述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精准农业与肥料管理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精准农业定义与发展概述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精准农业定义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1.精准农业是一种基于信息技术和先进农业装备的现代农业管理方式，旨在提高农作物产量和质量，同时降低生产成本和环境影响。</a:t>
            </a:r>
          </a:p>
          <a:p>
            <a:r>
              <a:t>2.精准农业通过收集和分析农田数据，为农民提供更加精确的决策支持，包括种子选择、肥料和农药应用、灌溉和排水等。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精准农业发展历程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1.精准农业起源于20世纪90年代的美国，随着信息技术和农业装备的进步，逐渐发展成为全球性的趋势。</a:t>
            </a:r>
          </a:p>
          <a:p>
            <a:r>
              <a:t>2.目前，精准农业已经在多个国家和地区得到广泛应用，成为全球农业发展的重要方向之一。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精准农业定义与发展概述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精准农业技术体系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1.精准农业技术体系包括硬件和软件两个方面，硬件包括各种传感器、监测设备、农业机械等，软件包括数据分析、决策支持等系统。</a:t>
            </a:r>
          </a:p>
          <a:p>
            <a:r>
              <a:t>2.精准农业技术体系的核心是数据分析和处理能力，通过大数据和人工智能技术，实现农田信息的精确管理和应用。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精准农业的优势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1.提高农作物产量和质量：精准农业能够根据农田实际情况，提供更加精确的决策支持，从而提高农作物产量和质量。</a:t>
            </a:r>
          </a:p>
          <a:p>
            <a:r>
              <a:t>2.降低生产成本：通过精确管理，可以减少不必要的投入和浪费，降低生产成本。</a:t>
            </a:r>
          </a:p>
          <a:p>
            <a:r>
              <a:t>3.减少环境影响：精准农业可以减少农药和化肥的使用量，减少对环境的影响。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精准农业定义与发展概述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精准农业的发展趋势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1.技术不断进步：随着技术的不断进步，精准农业将会更加智能化、高效化和可持续化。</a:t>
            </a:r>
          </a:p>
          <a:p>
            <a:r>
              <a:t>2.应用范围不断扩大：精准农业将会在更多的作物和领域得到应用，成为全球农业发展的重要方向之一。</a:t>
            </a:r>
          </a:p>
          <a:p>
            <a:r>
              <a:t>以上是关于精准农业定义与发展概述的简报PPT章节内容，供您参考。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精准农业中的关键技术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精准农业与肥料管理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精准农业中的关键技术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精准农业概述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1.精准农业是一种基于信息技术和数据分析的现代化农业管理方式，旨在提高农作物产量和质量，同时降低生产成本和环境影响。</a:t>
            </a:r>
          </a:p>
          <a:p>
            <a:r>
              <a:t>2.精准农业的关键技术包括：数据采集与分析、精准施肥、精准灌溉、精准播种、精准病虫害防治等。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数据采集与分析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1.数据采集技术包括卫星遥感、无人机航拍、地面传感器等，用于获取农田环境、土壤、作物生长等数据。</a:t>
            </a:r>
          </a:p>
          <a:p>
            <a:r>
              <a:t>2.数据分析技术利用人工智能和机器学习算法，对采集的数据进行解析，提供决策支持。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精准农业中的关键技术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精准施肥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1.精准施肥是根据土壤养分状况和作物需求，对农田进行空间和时间上的差异化施肥。</a:t>
            </a:r>
          </a:p>
          <a:p>
            <a:r>
              <a:t>2.通过精准施肥，可以提高肥料利用率，减少养分流失，提高作物产量和质量。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精准灌溉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1.精准灌溉是根据作物需求和土壤水分状况，对农田进行差异化的灌溉。</a:t>
            </a:r>
          </a:p>
          <a:p>
            <a:r>
              <a:t>2.通过精准灌溉，可以提高水资源利用率，减少浪费，同时保持作物正常生长。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精准农业中的关键技术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精准播种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1.精准播种是利用高精度播种机械，根据农田环境和作物需求，进行空间和时间上的差异化播种。</a:t>
            </a:r>
          </a:p>
          <a:p>
            <a:r>
              <a:t>2.通过精准播种，可以提高种子利用率，减少浪费，提高作物均匀度和产量。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精准病虫害防治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1.精准病虫害防治是根据病虫害发生规律和作物生长状况，进行差异化的防治。</a:t>
            </a:r>
          </a:p>
          <a:p>
            <a:r>
              <a:t>2.通过精准病虫害防治，可以减少农药使用量，降低环境污染，同时提高防治效果。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肥料管理在精准农业中的地位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精准农业与肥料管理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肥料管理在精准农业中的地位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1.提高农作物产量和品质：通过精准的肥料管理，可以根据作物的需求和土壤的状况，提供适量的营养元素，从而提高作物的产量和品质。</a:t>
            </a:r>
          </a:p>
          <a:p>
            <a:r>
              <a:t>2.减少环境污染：合理的肥料管理可以减少肥料的浪费和流失，降低对环境的污染，保护生态系统的健康。</a:t>
            </a:r>
          </a:p>
          <a:p>
            <a:r>
              <a:t>3.提高农业经济效益：精准的肥料管理可以减少投入成本，提高农业的经济效益，促进农业的可持续发展。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精准农业中的肥料管理技术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1.土壤检测和分析：通过土壤检测和分析，了解土壤的营养状况和酸碱度等指标，为精准的肥料管理提供依据。</a:t>
            </a:r>
          </a:p>
          <a:p>
            <a:r>
              <a:t>2.智能化施肥设备：利用先进的智能化施肥设备，可以根据作物的需求和土壤的状况，进行精准的施肥作业。</a:t>
            </a:r>
          </a:p>
          <a:p>
            <a:r>
              <a:t>3.数据分析和预测：通过数据分析和预测，可以了解作物的生长状况和营养需求，为精准的肥料管理提供决策支持。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肥料管理对精准农业的重要性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肥料管理在精准农业中的地位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精准农业中肥料管理的挑战与机遇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1.技术成本高：目前精准农业中的肥料管理技术成本较高，需要加大投入和研发力度。</a:t>
            </a:r>
          </a:p>
          <a:p>
            <a:r>
              <a:t>2.法规和政策支持：政府可以出台相关法规和政策，鼓励和支持精准农业中的肥料管理技术的发展和应用。</a:t>
            </a:r>
          </a:p>
          <a:p>
            <a:r>
              <a:t>3.市场前景广阔：随着人们对环境保护和食品安全的要求越来越高，精准农业中的肥料管理技术的市场前景越来越广阔。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精准农业中肥料管理的未来发展趋势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1.智能化和自动化：未来精准农业中的肥料管理将更加智能化和自动化，利用人工智能和机器学习等技术，提高肥料管理的精准度和效率。</a:t>
            </a:r>
          </a:p>
          <a:p>
            <a:r>
              <a:t>2.生物肥料和有机肥料的应用：随着人们对环保和健康的重视程度不断提高，生物肥料和有机肥料在精准农业中的应用将越来越广泛。</a:t>
            </a:r>
          </a:p>
          <a:p>
            <a:r>
              <a:t>3.定制化服务：未来精准农业中的肥料管理将更加定制化，根据不同地区、不同作物和不同土壤的条件，提供定制化的肥料管理方案。</a:t>
            </a:r>
          </a:p>
          <a:p>
            <a:r>
              <a:t>以上是我提供的简报PPT《精准农业与肥料管理》中介绍"肥料管理在精准农业中的地位"的章节内容，希望对您有所帮助。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精准施肥的原理与技术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精准农业与肥料管理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精准施肥的原理与技术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精准施肥定义与重要性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1.精准施肥是指根据土壤、作物和环境条件，以合适的比例、时间和方式施用肥料，提高肥料利用率，减少环境污染，提高作物产量和品质。</a:t>
            </a:r>
          </a:p>
          <a:p>
            <a:r>
              <a:t>2.精准施肥是实现精准农业的重要组成部分，是提高农业生产效率和保护环境的重要手段。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影响精准施肥的因素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1.土壤因素：土壤类型、质地、pH值、有机质含量、养分含量等都会影响肥料的吸收和利用。</a:t>
            </a:r>
          </a:p>
          <a:p>
            <a:r>
              <a:t>2.作物因素：不同作物对养分的吸收和利用能力不同，同一作物在不同生育期的养分需求也不同。</a:t>
            </a:r>
          </a:p>
          <a:p>
            <a:r>
              <a:t>3.环境因素：气候、降雨量、温度等都会影响土壤养分的释放和作物的吸收。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精准施肥的原理与技术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精准施肥的技术与方法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1.土壤检测：通过土壤检测了解土壤养分的含量和分布，为精准施肥提供依据。</a:t>
            </a:r>
          </a:p>
          <a:p>
            <a:r>
              <a:t>2.肥料配方：根据土壤检测结果和作物需求，配制适合的比例和种类的肥料。</a:t>
            </a:r>
          </a:p>
          <a:p>
            <a:r>
              <a:t>3.施肥方式：采用合适的施肥方式，如基肥、追肥、叶面喷肥等，以满足作物不同生育期的需求。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精准施肥的实践案例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1.案例一：在东北地区的水稻种植中，通过精准施肥技术，提高了肥料利用率，减少了环境污染，提高了水稻产量和品质。</a:t>
            </a:r>
          </a:p>
          <a:p>
            <a:r>
              <a:t>2.案例二：在华北地区的小麦种植中，通过精准施肥技术，实现了减肥增效的目标，为小麦的高产稳产提供了保障。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精准施肥的原理与技术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精准施肥的未来发展趋势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1.技术创新：随着科技的不断发展，精准施肥技术将不断创新和完善，实现更加精准、高效的施肥。</a:t>
            </a:r>
          </a:p>
          <a:p>
            <a:r>
              <a:t>2.智能化：结合人工智能、物联网等技术，实现智能化精准施肥，提高施肥的自动化程度和效率。</a:t>
            </a:r>
          </a:p>
          <a:p>
            <a:r>
              <a:t>3.环保化：随着对环境保护的重视，未来精准施肥将更加注重环保，减少对环境的污染。</a:t>
            </a:r>
          </a:p>
          <a:p>
            <a:r>
              <a:t>以上内容仅供参考，如有需要，建议您查阅相关网站。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https://d.book118.com/555202221031011043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精准农业定义与发展概述</vt:lpstr>
      <vt:lpstr> 精准农业定义与发展概述</vt:lpstr>
      <vt:lpstr> 精准农业定义与发展概述</vt:lpstr>
      <vt:lpstr> 精准农业定义与发展概述</vt:lpstr>
      <vt:lpstr> 精准农业中的关键技术</vt:lpstr>
      <vt:lpstr> 精准农业中的关键技术</vt:lpstr>
      <vt:lpstr> 精准农业中的关键技术</vt:lpstr>
      <vt:lpstr> 精准农业中的关键技术</vt:lpstr>
      <vt:lpstr> 肥料管理在精准农业中的地位</vt:lpstr>
      <vt:lpstr> 肥料管理在精准农业中的地位</vt:lpstr>
      <vt:lpstr> 肥料管理在精准农业中的地位</vt:lpstr>
      <vt:lpstr> 精准施肥的原理与技术</vt:lpstr>
      <vt:lpstr> 精准施肥的原理与技术</vt:lpstr>
      <vt:lpstr> 精准施肥的原理与技术</vt:lpstr>
      <vt:lpstr> 精准施肥的原理与技术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2024-09-04T18:29:20.253</cp:lastPrinted>
  <dcterms:created xsi:type="dcterms:W3CDTF">2024-09-04T10:29:20Z</dcterms:created>
  <dcterms:modified xsi:type="dcterms:W3CDTF">2024-09-04T10:29:22Z</dcterms:modified>
</cp:coreProperties>
</file>